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be2cfb097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9f4d38d254ecb"/>
  </p:sldMasterIdLst>
  <p:sldIdLst>
    <p:sldId xmlns:r="http://schemas.openxmlformats.org/officeDocument/2006/relationships" id="256" r:id="R960647d604cc4b5d"/>
    <p:sldId xmlns:r="http://schemas.openxmlformats.org/officeDocument/2006/relationships" id="257" r:id="R3184281838a74772"/>
    <p:sldId xmlns:r="http://schemas.openxmlformats.org/officeDocument/2006/relationships" id="258" r:id="R678f132fe0cd4732"/>
    <p:sldId xmlns:r="http://schemas.openxmlformats.org/officeDocument/2006/relationships" id="259" r:id="Reaa401decd394e97"/>
    <p:sldId xmlns:r="http://schemas.openxmlformats.org/officeDocument/2006/relationships" id="260" r:id="R1421cd61a5b64945"/>
    <p:sldId xmlns:r="http://schemas.openxmlformats.org/officeDocument/2006/relationships" id="261" r:id="R546122e4010b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9f4d38d254ecb" /><Relationship Type="http://schemas.openxmlformats.org/officeDocument/2006/relationships/slide" Target="/ppt/slides/slide1.xml" Id="R960647d604cc4b5d" /><Relationship Type="http://schemas.openxmlformats.org/officeDocument/2006/relationships/slide" Target="/ppt/slides/slide2.xml" Id="R3184281838a74772" /><Relationship Type="http://schemas.openxmlformats.org/officeDocument/2006/relationships/slide" Target="/ppt/slides/slide3.xml" Id="R678f132fe0cd4732" /><Relationship Type="http://schemas.openxmlformats.org/officeDocument/2006/relationships/slide" Target="/ppt/slides/slide4.xml" Id="Reaa401decd394e97" /><Relationship Type="http://schemas.openxmlformats.org/officeDocument/2006/relationships/slide" Target="/ppt/slides/slide5.xml" Id="R1421cd61a5b64945" /><Relationship Type="http://schemas.openxmlformats.org/officeDocument/2006/relationships/slide" Target="/ppt/slides/slide6.xml" Id="R546122e4010b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b0ed595b44d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792b2cffe4657" /><Relationship Type="http://schemas.openxmlformats.org/officeDocument/2006/relationships/theme" Target="/ppt/slideMasters/theme/theme1.xml" Id="Re1b17300049644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0792b2cffe46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e047ff8664e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261577e1643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f32503c28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1d1a6ba34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a6be3f62a43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34f265a6a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