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ec448e490c44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1f493ecbad4400"/>
  </p:sldMasterIdLst>
  <p:sldIdLst>
    <p:sldId xmlns:r="http://schemas.openxmlformats.org/officeDocument/2006/relationships" id="256" r:id="Rfa85d1d7e1fd4587"/>
    <p:sldId xmlns:r="http://schemas.openxmlformats.org/officeDocument/2006/relationships" id="257" r:id="R0a2d6c6310794f94"/>
    <p:sldId xmlns:r="http://schemas.openxmlformats.org/officeDocument/2006/relationships" id="258" r:id="R65300a55c3ed4b9e"/>
    <p:sldId xmlns:r="http://schemas.openxmlformats.org/officeDocument/2006/relationships" id="259" r:id="Rbacbdb663dde42cd"/>
    <p:sldId xmlns:r="http://schemas.openxmlformats.org/officeDocument/2006/relationships" id="260" r:id="R35725b3322f749ce"/>
    <p:sldId xmlns:r="http://schemas.openxmlformats.org/officeDocument/2006/relationships" id="261" r:id="Rc6e4fccf0ab643ea"/>
    <p:sldId xmlns:r="http://schemas.openxmlformats.org/officeDocument/2006/relationships" id="262" r:id="R1d8e4e5a0a5340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1f493ecbad4400" /><Relationship Type="http://schemas.openxmlformats.org/officeDocument/2006/relationships/slide" Target="/ppt/slides/slide1.xml" Id="Rfa85d1d7e1fd4587" /><Relationship Type="http://schemas.openxmlformats.org/officeDocument/2006/relationships/slide" Target="/ppt/slides/slide2.xml" Id="R0a2d6c6310794f94" /><Relationship Type="http://schemas.openxmlformats.org/officeDocument/2006/relationships/slide" Target="/ppt/slides/slide3.xml" Id="R65300a55c3ed4b9e" /><Relationship Type="http://schemas.openxmlformats.org/officeDocument/2006/relationships/slide" Target="/ppt/slides/slide4.xml" Id="Rbacbdb663dde42cd" /><Relationship Type="http://schemas.openxmlformats.org/officeDocument/2006/relationships/slide" Target="/ppt/slides/slide5.xml" Id="R35725b3322f749ce" /><Relationship Type="http://schemas.openxmlformats.org/officeDocument/2006/relationships/slide" Target="/ppt/slides/slide6.xml" Id="Rc6e4fccf0ab643ea" /><Relationship Type="http://schemas.openxmlformats.org/officeDocument/2006/relationships/slide" Target="/ppt/slides/slide7.xml" Id="R1d8e4e5a0a5340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0409ea2be84e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2683435234784" /><Relationship Type="http://schemas.openxmlformats.org/officeDocument/2006/relationships/theme" Target="/ppt/slideMasters/theme/theme1.xml" Id="R9d6128d63f4e4c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f26834352347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4cfc614454f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90965bcda49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d3be149e64a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73dbc26fe43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d61a179074e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b0fdaba864e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a83353ab247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ATTENTION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ATTENTION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ATTENTION MANAGEMENT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ATTENTION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ATTENTION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ATTENTION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−713 179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7 548 641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12 765 750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ATTENTION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FASTING NIKOLAI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ATTENTION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40 10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980 051 919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ATTENTION MANAGEMENT AS</a:t>
            </a:r>
          </a:p>
        </p:txBody>
      </p:sp>
    </p:spTree>
  </p:cSld>
  <p:clrMapOvr>
    <a:masterClrMapping xmlns:a="http://schemas.openxmlformats.org/drawingml/2006/main"/>
  </p:clrMapOvr>
</p:sld>
</file>