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76c150c59342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24d5e7a894e62"/>
  </p:sldMasterIdLst>
  <p:sldIdLst>
    <p:sldId xmlns:r="http://schemas.openxmlformats.org/officeDocument/2006/relationships" id="256" r:id="Rec5f01ac422e43f8"/>
    <p:sldId xmlns:r="http://schemas.openxmlformats.org/officeDocument/2006/relationships" id="257" r:id="R5cb2ed24fa7e4086"/>
    <p:sldId xmlns:r="http://schemas.openxmlformats.org/officeDocument/2006/relationships" id="258" r:id="R598ccedf706847b3"/>
    <p:sldId xmlns:r="http://schemas.openxmlformats.org/officeDocument/2006/relationships" id="259" r:id="R820d3f985e9047ee"/>
    <p:sldId xmlns:r="http://schemas.openxmlformats.org/officeDocument/2006/relationships" id="260" r:id="Raa1fb49aab6a4c0f"/>
    <p:sldId xmlns:r="http://schemas.openxmlformats.org/officeDocument/2006/relationships" id="261" r:id="R5d08261ede6b4502"/>
    <p:sldId xmlns:r="http://schemas.openxmlformats.org/officeDocument/2006/relationships" id="262" r:id="R2b8ee134ecdc41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24d5e7a894e62" /><Relationship Type="http://schemas.openxmlformats.org/officeDocument/2006/relationships/slide" Target="/ppt/slides/slide1.xml" Id="Rec5f01ac422e43f8" /><Relationship Type="http://schemas.openxmlformats.org/officeDocument/2006/relationships/slide" Target="/ppt/slides/slide2.xml" Id="R5cb2ed24fa7e4086" /><Relationship Type="http://schemas.openxmlformats.org/officeDocument/2006/relationships/slide" Target="/ppt/slides/slide3.xml" Id="R598ccedf706847b3" /><Relationship Type="http://schemas.openxmlformats.org/officeDocument/2006/relationships/slide" Target="/ppt/slides/slide4.xml" Id="R820d3f985e9047ee" /><Relationship Type="http://schemas.openxmlformats.org/officeDocument/2006/relationships/slide" Target="/ppt/slides/slide5.xml" Id="Raa1fb49aab6a4c0f" /><Relationship Type="http://schemas.openxmlformats.org/officeDocument/2006/relationships/slide" Target="/ppt/slides/slide6.xml" Id="R5d08261ede6b4502" /><Relationship Type="http://schemas.openxmlformats.org/officeDocument/2006/relationships/slide" Target="/ppt/slides/slide7.xml" Id="R2b8ee134ecdc41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8bcb242ca42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023f208c24196" /><Relationship Type="http://schemas.openxmlformats.org/officeDocument/2006/relationships/theme" Target="/ppt/slideMasters/theme/theme1.xml" Id="Reec54e50ee9a47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5023f208c241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c1b46de3846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1686ce05940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9cea35dea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51115cce44d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1c463c51b4a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52da463af4e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0c31692db4b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