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1a750d10d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7e0f525ef3479d"/>
  </p:sldMasterIdLst>
  <p:sldIdLst>
    <p:sldId xmlns:r="http://schemas.openxmlformats.org/officeDocument/2006/relationships" id="256" r:id="Rc7e2aff8965b49ce"/>
    <p:sldId xmlns:r="http://schemas.openxmlformats.org/officeDocument/2006/relationships" id="257" r:id="R4f9f5705882c49a1"/>
    <p:sldId xmlns:r="http://schemas.openxmlformats.org/officeDocument/2006/relationships" id="258" r:id="R9ce129c862ef4dde"/>
    <p:sldId xmlns:r="http://schemas.openxmlformats.org/officeDocument/2006/relationships" id="259" r:id="Rd3c693f23a244874"/>
    <p:sldId xmlns:r="http://schemas.openxmlformats.org/officeDocument/2006/relationships" id="260" r:id="Re71edce3fd3642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e0f525ef3479d" /><Relationship Type="http://schemas.openxmlformats.org/officeDocument/2006/relationships/slide" Target="/ppt/slides/slide1.xml" Id="Rc7e2aff8965b49ce" /><Relationship Type="http://schemas.openxmlformats.org/officeDocument/2006/relationships/slide" Target="/ppt/slides/slide2.xml" Id="R4f9f5705882c49a1" /><Relationship Type="http://schemas.openxmlformats.org/officeDocument/2006/relationships/slide" Target="/ppt/slides/slide3.xml" Id="R9ce129c862ef4dde" /><Relationship Type="http://schemas.openxmlformats.org/officeDocument/2006/relationships/slide" Target="/ppt/slides/slide4.xml" Id="Rd3c693f23a244874" /><Relationship Type="http://schemas.openxmlformats.org/officeDocument/2006/relationships/slide" Target="/ppt/slides/slide5.xml" Id="Re71edce3fd3642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c62ae447a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b382713404331" /><Relationship Type="http://schemas.openxmlformats.org/officeDocument/2006/relationships/theme" Target="/ppt/slideMasters/theme/theme1.xml" Id="Refe5d313515a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b3827134043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6a21b8535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b39f41a06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01a6e8941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337c6513f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fda69fbd842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PROFIL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PROFIL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