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58f47d12034a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65bdfe924f4f3f"/>
  </p:sldMasterIdLst>
  <p:sldIdLst>
    <p:sldId xmlns:r="http://schemas.openxmlformats.org/officeDocument/2006/relationships" id="256" r:id="R1ea7ee4b3b834db9"/>
    <p:sldId xmlns:r="http://schemas.openxmlformats.org/officeDocument/2006/relationships" id="257" r:id="R23fd987095f640b3"/>
    <p:sldId xmlns:r="http://schemas.openxmlformats.org/officeDocument/2006/relationships" id="258" r:id="Rca75352fca0d4702"/>
    <p:sldId xmlns:r="http://schemas.openxmlformats.org/officeDocument/2006/relationships" id="259" r:id="R14373ffabe484539"/>
    <p:sldId xmlns:r="http://schemas.openxmlformats.org/officeDocument/2006/relationships" id="260" r:id="Rdedef46f1cf44fb7"/>
    <p:sldId xmlns:r="http://schemas.openxmlformats.org/officeDocument/2006/relationships" id="261" r:id="R674fda8b4d164f2e"/>
    <p:sldId xmlns:r="http://schemas.openxmlformats.org/officeDocument/2006/relationships" id="262" r:id="R8a85e8eedbec44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65bdfe924f4f3f" /><Relationship Type="http://schemas.openxmlformats.org/officeDocument/2006/relationships/slide" Target="/ppt/slides/slide1.xml" Id="R1ea7ee4b3b834db9" /><Relationship Type="http://schemas.openxmlformats.org/officeDocument/2006/relationships/slide" Target="/ppt/slides/slide2.xml" Id="R23fd987095f640b3" /><Relationship Type="http://schemas.openxmlformats.org/officeDocument/2006/relationships/slide" Target="/ppt/slides/slide3.xml" Id="Rca75352fca0d4702" /><Relationship Type="http://schemas.openxmlformats.org/officeDocument/2006/relationships/slide" Target="/ppt/slides/slide4.xml" Id="R14373ffabe484539" /><Relationship Type="http://schemas.openxmlformats.org/officeDocument/2006/relationships/slide" Target="/ppt/slides/slide5.xml" Id="Rdedef46f1cf44fb7" /><Relationship Type="http://schemas.openxmlformats.org/officeDocument/2006/relationships/slide" Target="/ppt/slides/slide6.xml" Id="R674fda8b4d164f2e" /><Relationship Type="http://schemas.openxmlformats.org/officeDocument/2006/relationships/slide" Target="/ppt/slides/slide7.xml" Id="R8a85e8eedbec44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4ff30585e47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ce1b82e67404a" /><Relationship Type="http://schemas.openxmlformats.org/officeDocument/2006/relationships/theme" Target="/ppt/slideMasters/theme/theme1.xml" Id="Rcf3c9f2fd634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2ce1b82e6740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12696241046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6ba59066946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fe06306c94a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4ab34df6143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f34f1644640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89e7e2cca41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7bf0998434a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KULELAGERHUSET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KULELAGERHUSET NO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63 465 515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THOEN ARNE SYVER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arne.thoen@homelife.no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