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0c636713045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e9bafddae4ed7"/>
  </p:sldMasterIdLst>
  <p:sldIdLst>
    <p:sldId xmlns:r="http://schemas.openxmlformats.org/officeDocument/2006/relationships" id="256" r:id="R2ee0d366db3f4233"/>
    <p:sldId xmlns:r="http://schemas.openxmlformats.org/officeDocument/2006/relationships" id="257" r:id="R42ef96d7755d41f5"/>
    <p:sldId xmlns:r="http://schemas.openxmlformats.org/officeDocument/2006/relationships" id="258" r:id="R929cec4845934392"/>
    <p:sldId xmlns:r="http://schemas.openxmlformats.org/officeDocument/2006/relationships" id="259" r:id="R69f3dfe92b0d4528"/>
    <p:sldId xmlns:r="http://schemas.openxmlformats.org/officeDocument/2006/relationships" id="260" r:id="R5f9502d2dded43a7"/>
    <p:sldId xmlns:r="http://schemas.openxmlformats.org/officeDocument/2006/relationships" id="261" r:id="R85b0099dc825485d"/>
    <p:sldId xmlns:r="http://schemas.openxmlformats.org/officeDocument/2006/relationships" id="262" r:id="R26ff223c200245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e9bafddae4ed7" /><Relationship Type="http://schemas.openxmlformats.org/officeDocument/2006/relationships/slide" Target="/ppt/slides/slide1.xml" Id="R2ee0d366db3f4233" /><Relationship Type="http://schemas.openxmlformats.org/officeDocument/2006/relationships/slide" Target="/ppt/slides/slide2.xml" Id="R42ef96d7755d41f5" /><Relationship Type="http://schemas.openxmlformats.org/officeDocument/2006/relationships/slide" Target="/ppt/slides/slide3.xml" Id="R929cec4845934392" /><Relationship Type="http://schemas.openxmlformats.org/officeDocument/2006/relationships/slide" Target="/ppt/slides/slide4.xml" Id="R69f3dfe92b0d4528" /><Relationship Type="http://schemas.openxmlformats.org/officeDocument/2006/relationships/slide" Target="/ppt/slides/slide5.xml" Id="R5f9502d2dded43a7" /><Relationship Type="http://schemas.openxmlformats.org/officeDocument/2006/relationships/slide" Target="/ppt/slides/slide6.xml" Id="R85b0099dc825485d" /><Relationship Type="http://schemas.openxmlformats.org/officeDocument/2006/relationships/slide" Target="/ppt/slides/slide7.xml" Id="R26ff223c200245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bbb6cded0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b3a39f3424def" /><Relationship Type="http://schemas.openxmlformats.org/officeDocument/2006/relationships/theme" Target="/ppt/slideMasters/theme/theme1.xml" Id="Rd095e4e9e273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b3a39f342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80285555e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25112daef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8138ffab84c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54b9577314c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c4d2dcf4a45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88b1c111d4f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163bfe91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