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7d39418b1944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234cf2ff5242d8"/>
  </p:sldMasterIdLst>
  <p:sldIdLst>
    <p:sldId xmlns:r="http://schemas.openxmlformats.org/officeDocument/2006/relationships" id="256" r:id="Rb3700ab32d094016"/>
    <p:sldId xmlns:r="http://schemas.openxmlformats.org/officeDocument/2006/relationships" id="257" r:id="R6741f9a67caf4ffb"/>
    <p:sldId xmlns:r="http://schemas.openxmlformats.org/officeDocument/2006/relationships" id="258" r:id="R04af1569ecbc4430"/>
    <p:sldId xmlns:r="http://schemas.openxmlformats.org/officeDocument/2006/relationships" id="259" r:id="R7656b2ed0fc047fa"/>
    <p:sldId xmlns:r="http://schemas.openxmlformats.org/officeDocument/2006/relationships" id="260" r:id="Rd509381902c24dcd"/>
    <p:sldId xmlns:r="http://schemas.openxmlformats.org/officeDocument/2006/relationships" id="261" r:id="R0356141e0b4247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234cf2ff5242d8" /><Relationship Type="http://schemas.openxmlformats.org/officeDocument/2006/relationships/slide" Target="/ppt/slides/slide1.xml" Id="Rb3700ab32d094016" /><Relationship Type="http://schemas.openxmlformats.org/officeDocument/2006/relationships/slide" Target="/ppt/slides/slide2.xml" Id="R6741f9a67caf4ffb" /><Relationship Type="http://schemas.openxmlformats.org/officeDocument/2006/relationships/slide" Target="/ppt/slides/slide3.xml" Id="R04af1569ecbc4430" /><Relationship Type="http://schemas.openxmlformats.org/officeDocument/2006/relationships/slide" Target="/ppt/slides/slide4.xml" Id="R7656b2ed0fc047fa" /><Relationship Type="http://schemas.openxmlformats.org/officeDocument/2006/relationships/slide" Target="/ppt/slides/slide5.xml" Id="Rd509381902c24dcd" /><Relationship Type="http://schemas.openxmlformats.org/officeDocument/2006/relationships/slide" Target="/ppt/slides/slide6.xml" Id="R0356141e0b4247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28278e307c4c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804ac7c7c41a8" /><Relationship Type="http://schemas.openxmlformats.org/officeDocument/2006/relationships/theme" Target="/ppt/slideMasters/theme/theme1.xml" Id="R48251a5afffe41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6804ac7c7c41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a5c88ea2649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10cd1f97442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10402ebda44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63e0cf6004f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3b1af214143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07fd8f48c49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ØLEN TREVARE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ØLEN TREVARE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7 082 056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1 889 899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1 477 602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4 953 782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6 126 714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