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f85c0b27d846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11033182f140c1"/>
  </p:sldMasterIdLst>
  <p:sldIdLst>
    <p:sldId xmlns:r="http://schemas.openxmlformats.org/officeDocument/2006/relationships" id="256" r:id="Rdce0ed54451349d3"/>
    <p:sldId xmlns:r="http://schemas.openxmlformats.org/officeDocument/2006/relationships" id="257" r:id="Rca1d4d97d83048c6"/>
    <p:sldId xmlns:r="http://schemas.openxmlformats.org/officeDocument/2006/relationships" id="258" r:id="Rf88d33c10e7d49e1"/>
    <p:sldId xmlns:r="http://schemas.openxmlformats.org/officeDocument/2006/relationships" id="259" r:id="R18dbd1f7254d4e07"/>
    <p:sldId xmlns:r="http://schemas.openxmlformats.org/officeDocument/2006/relationships" id="260" r:id="Rbe723ac468b047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1033182f140c1" /><Relationship Type="http://schemas.openxmlformats.org/officeDocument/2006/relationships/slide" Target="/ppt/slides/slide1.xml" Id="Rdce0ed54451349d3" /><Relationship Type="http://schemas.openxmlformats.org/officeDocument/2006/relationships/slide" Target="/ppt/slides/slide2.xml" Id="Rca1d4d97d83048c6" /><Relationship Type="http://schemas.openxmlformats.org/officeDocument/2006/relationships/slide" Target="/ppt/slides/slide3.xml" Id="Rf88d33c10e7d49e1" /><Relationship Type="http://schemas.openxmlformats.org/officeDocument/2006/relationships/slide" Target="/ppt/slides/slide4.xml" Id="R18dbd1f7254d4e07" /><Relationship Type="http://schemas.openxmlformats.org/officeDocument/2006/relationships/slide" Target="/ppt/slides/slide5.xml" Id="Rbe723ac468b047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654bc009d4f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885544cf04f89" /><Relationship Type="http://schemas.openxmlformats.org/officeDocument/2006/relationships/theme" Target="/ppt/slideMasters/theme/theme1.xml" Id="R184c1af8356347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b885544cf04f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3a419393e42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3c898ce4c44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2886a84b44a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e00ea1e2c49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4c15e0a9c49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