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499d362fa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c5d0c50a44e56"/>
  </p:sldMasterIdLst>
  <p:sldIdLst>
    <p:sldId xmlns:r="http://schemas.openxmlformats.org/officeDocument/2006/relationships" id="256" r:id="Re9cfac76894c4caa"/>
    <p:sldId xmlns:r="http://schemas.openxmlformats.org/officeDocument/2006/relationships" id="257" r:id="R00b9a1521a414738"/>
    <p:sldId xmlns:r="http://schemas.openxmlformats.org/officeDocument/2006/relationships" id="258" r:id="R1350e7cc190c4788"/>
    <p:sldId xmlns:r="http://schemas.openxmlformats.org/officeDocument/2006/relationships" id="259" r:id="R7393492f7a1d4496"/>
    <p:sldId xmlns:r="http://schemas.openxmlformats.org/officeDocument/2006/relationships" id="260" r:id="Rf338d85eee88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c5d0c50a44e56" /><Relationship Type="http://schemas.openxmlformats.org/officeDocument/2006/relationships/slide" Target="/ppt/slides/slide1.xml" Id="Re9cfac76894c4caa" /><Relationship Type="http://schemas.openxmlformats.org/officeDocument/2006/relationships/slide" Target="/ppt/slides/slide2.xml" Id="R00b9a1521a414738" /><Relationship Type="http://schemas.openxmlformats.org/officeDocument/2006/relationships/slide" Target="/ppt/slides/slide3.xml" Id="R1350e7cc190c4788" /><Relationship Type="http://schemas.openxmlformats.org/officeDocument/2006/relationships/slide" Target="/ppt/slides/slide4.xml" Id="R7393492f7a1d4496" /><Relationship Type="http://schemas.openxmlformats.org/officeDocument/2006/relationships/slide" Target="/ppt/slides/slide5.xml" Id="Rf338d85eee88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f70f165ff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fe715a0ee4f44" /><Relationship Type="http://schemas.openxmlformats.org/officeDocument/2006/relationships/theme" Target="/ppt/slideMasters/theme/theme1.xml" Id="Re641d9172010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fe715a0ee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5419dbf83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d255c821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4c425ccda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73fdab78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2e6dee29f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AUTO-SPORT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AUTO-SPORT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AUTO-SPORT NORGE AS</a:t>
            </a:r>
          </a:p>
        </p:txBody>
      </p:sp>
    </p:spTree>
  </p:cSld>
  <p:clrMapOvr>
    <a:masterClrMapping xmlns:a="http://schemas.openxmlformats.org/drawingml/2006/main"/>
  </p:clrMapOvr>
</p:sld>
</file>