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aaa951ae141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5e3f8296514e96"/>
  </p:sldMasterIdLst>
  <p:sldIdLst>
    <p:sldId xmlns:r="http://schemas.openxmlformats.org/officeDocument/2006/relationships" id="256" r:id="R93185ebd13c648d4"/>
    <p:sldId xmlns:r="http://schemas.openxmlformats.org/officeDocument/2006/relationships" id="257" r:id="R8e6307a253994fe2"/>
    <p:sldId xmlns:r="http://schemas.openxmlformats.org/officeDocument/2006/relationships" id="258" r:id="R14cb3ce595784126"/>
    <p:sldId xmlns:r="http://schemas.openxmlformats.org/officeDocument/2006/relationships" id="259" r:id="Rcecfd97386184d3d"/>
    <p:sldId xmlns:r="http://schemas.openxmlformats.org/officeDocument/2006/relationships" id="260" r:id="R799b6137bf4348c2"/>
    <p:sldId xmlns:r="http://schemas.openxmlformats.org/officeDocument/2006/relationships" id="261" r:id="Rb2aa3b50c7f2435a"/>
    <p:sldId xmlns:r="http://schemas.openxmlformats.org/officeDocument/2006/relationships" id="262" r:id="R925b8496429846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e3f8296514e96" /><Relationship Type="http://schemas.openxmlformats.org/officeDocument/2006/relationships/slide" Target="/ppt/slides/slide1.xml" Id="R93185ebd13c648d4" /><Relationship Type="http://schemas.openxmlformats.org/officeDocument/2006/relationships/slide" Target="/ppt/slides/slide2.xml" Id="R8e6307a253994fe2" /><Relationship Type="http://schemas.openxmlformats.org/officeDocument/2006/relationships/slide" Target="/ppt/slides/slide3.xml" Id="R14cb3ce595784126" /><Relationship Type="http://schemas.openxmlformats.org/officeDocument/2006/relationships/slide" Target="/ppt/slides/slide4.xml" Id="Rcecfd97386184d3d" /><Relationship Type="http://schemas.openxmlformats.org/officeDocument/2006/relationships/slide" Target="/ppt/slides/slide5.xml" Id="R799b6137bf4348c2" /><Relationship Type="http://schemas.openxmlformats.org/officeDocument/2006/relationships/slide" Target="/ppt/slides/slide6.xml" Id="Rb2aa3b50c7f2435a" /><Relationship Type="http://schemas.openxmlformats.org/officeDocument/2006/relationships/slide" Target="/ppt/slides/slide7.xml" Id="R925b8496429846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89677ddb04e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ef4345409475e" /><Relationship Type="http://schemas.openxmlformats.org/officeDocument/2006/relationships/theme" Target="/ppt/slideMasters/theme/theme1.xml" Id="R077b7d5c0838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3ef434540947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932feb41e446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530a7f3bf48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e8417cc6e4c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128b0a57b4b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9050608c0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9497376a144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b753a28eb49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