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9bbca74a6748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3afae482f342cb"/>
  </p:sldMasterIdLst>
  <p:sldIdLst>
    <p:sldId xmlns:r="http://schemas.openxmlformats.org/officeDocument/2006/relationships" id="256" r:id="Rf887b32fc87b4554"/>
    <p:sldId xmlns:r="http://schemas.openxmlformats.org/officeDocument/2006/relationships" id="257" r:id="Rfb4ba270ce7b4e2b"/>
    <p:sldId xmlns:r="http://schemas.openxmlformats.org/officeDocument/2006/relationships" id="258" r:id="Rbd70c3840fe54417"/>
    <p:sldId xmlns:r="http://schemas.openxmlformats.org/officeDocument/2006/relationships" id="259" r:id="R25f3ac2c3af94f4f"/>
    <p:sldId xmlns:r="http://schemas.openxmlformats.org/officeDocument/2006/relationships" id="260" r:id="R497f4ec2316c43a6"/>
    <p:sldId xmlns:r="http://schemas.openxmlformats.org/officeDocument/2006/relationships" id="261" r:id="Re7faf5cdfc964142"/>
    <p:sldId xmlns:r="http://schemas.openxmlformats.org/officeDocument/2006/relationships" id="262" r:id="R9ebed4734ee34b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3afae482f342cb" /><Relationship Type="http://schemas.openxmlformats.org/officeDocument/2006/relationships/slide" Target="/ppt/slides/slide1.xml" Id="Rf887b32fc87b4554" /><Relationship Type="http://schemas.openxmlformats.org/officeDocument/2006/relationships/slide" Target="/ppt/slides/slide2.xml" Id="Rfb4ba270ce7b4e2b" /><Relationship Type="http://schemas.openxmlformats.org/officeDocument/2006/relationships/slide" Target="/ppt/slides/slide3.xml" Id="Rbd70c3840fe54417" /><Relationship Type="http://schemas.openxmlformats.org/officeDocument/2006/relationships/slide" Target="/ppt/slides/slide4.xml" Id="R25f3ac2c3af94f4f" /><Relationship Type="http://schemas.openxmlformats.org/officeDocument/2006/relationships/slide" Target="/ppt/slides/slide5.xml" Id="R497f4ec2316c43a6" /><Relationship Type="http://schemas.openxmlformats.org/officeDocument/2006/relationships/slide" Target="/ppt/slides/slide6.xml" Id="Re7faf5cdfc964142" /><Relationship Type="http://schemas.openxmlformats.org/officeDocument/2006/relationships/slide" Target="/ppt/slides/slide7.xml" Id="R9ebed4734ee34b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beb8e2be140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d225c9ab74b0d" /><Relationship Type="http://schemas.openxmlformats.org/officeDocument/2006/relationships/theme" Target="/ppt/slideMasters/theme/theme1.xml" Id="Rd15b2904688242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cd225c9ab74b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ce2a531a243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f9e0fe6ed4d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87439a24d4a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a60df1f464d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07db3158b4b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002c839724e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92cc9459247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 HUS OG HYTTE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 HUS OG HYTTE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3 439 608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1 377 710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2 268 586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BJURSTRØM GEIR SANDHOLT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Åletjernveien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70 07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979 566 913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