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47c30d664046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1cbf3b91f54a2a"/>
  </p:sldMasterIdLst>
  <p:sldIdLst>
    <p:sldId xmlns:r="http://schemas.openxmlformats.org/officeDocument/2006/relationships" id="256" r:id="Re43df3418fcd441e"/>
    <p:sldId xmlns:r="http://schemas.openxmlformats.org/officeDocument/2006/relationships" id="257" r:id="R8ed4ad6025014cdf"/>
    <p:sldId xmlns:r="http://schemas.openxmlformats.org/officeDocument/2006/relationships" id="258" r:id="R671028f6e0544ba8"/>
    <p:sldId xmlns:r="http://schemas.openxmlformats.org/officeDocument/2006/relationships" id="259" r:id="Re51e83380daa403c"/>
    <p:sldId xmlns:r="http://schemas.openxmlformats.org/officeDocument/2006/relationships" id="260" r:id="Rf823a47d69f142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cbf3b91f54a2a" /><Relationship Type="http://schemas.openxmlformats.org/officeDocument/2006/relationships/slide" Target="/ppt/slides/slide1.xml" Id="Re43df3418fcd441e" /><Relationship Type="http://schemas.openxmlformats.org/officeDocument/2006/relationships/slide" Target="/ppt/slides/slide2.xml" Id="R8ed4ad6025014cdf" /><Relationship Type="http://schemas.openxmlformats.org/officeDocument/2006/relationships/slide" Target="/ppt/slides/slide3.xml" Id="R671028f6e0544ba8" /><Relationship Type="http://schemas.openxmlformats.org/officeDocument/2006/relationships/slide" Target="/ppt/slides/slide4.xml" Id="Re51e83380daa403c" /><Relationship Type="http://schemas.openxmlformats.org/officeDocument/2006/relationships/slide" Target="/ppt/slides/slide5.xml" Id="Rf823a47d69f142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97fe0234b43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37b1ac463453c" /><Relationship Type="http://schemas.openxmlformats.org/officeDocument/2006/relationships/theme" Target="/ppt/slideMasters/theme/theme1.xml" Id="R9510ff81dd70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637b1ac46345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4afc357e74f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b9012b5684d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8cfae2f5a4a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85faa915841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49b764fb149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SCB KONTORSYSTEMER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SCB KONTORSYSTEMER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979 528 310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