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adf500bdec14b1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e3c20949d7b4cb5"/>
  </p:sldMasterIdLst>
  <p:sldIdLst>
    <p:sldId xmlns:r="http://schemas.openxmlformats.org/officeDocument/2006/relationships" id="256" r:id="R0d1ad56ae7954008"/>
    <p:sldId xmlns:r="http://schemas.openxmlformats.org/officeDocument/2006/relationships" id="257" r:id="R735b408079234887"/>
    <p:sldId xmlns:r="http://schemas.openxmlformats.org/officeDocument/2006/relationships" id="258" r:id="Ra95bb8e2300a43b2"/>
    <p:sldId xmlns:r="http://schemas.openxmlformats.org/officeDocument/2006/relationships" id="259" r:id="Rd3185f252c2142bf"/>
    <p:sldId xmlns:r="http://schemas.openxmlformats.org/officeDocument/2006/relationships" id="260" r:id="Rd1870edc0e834754"/>
    <p:sldId xmlns:r="http://schemas.openxmlformats.org/officeDocument/2006/relationships" id="261" r:id="Ra826a1caed984426"/>
    <p:sldId xmlns:r="http://schemas.openxmlformats.org/officeDocument/2006/relationships" id="262" r:id="R62ef36ef9bad4ab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e3c20949d7b4cb5" /><Relationship Type="http://schemas.openxmlformats.org/officeDocument/2006/relationships/slide" Target="/ppt/slides/slide1.xml" Id="R0d1ad56ae7954008" /><Relationship Type="http://schemas.openxmlformats.org/officeDocument/2006/relationships/slide" Target="/ppt/slides/slide2.xml" Id="R735b408079234887" /><Relationship Type="http://schemas.openxmlformats.org/officeDocument/2006/relationships/slide" Target="/ppt/slides/slide3.xml" Id="Ra95bb8e2300a43b2" /><Relationship Type="http://schemas.openxmlformats.org/officeDocument/2006/relationships/slide" Target="/ppt/slides/slide4.xml" Id="Rd3185f252c2142bf" /><Relationship Type="http://schemas.openxmlformats.org/officeDocument/2006/relationships/slide" Target="/ppt/slides/slide5.xml" Id="Rd1870edc0e834754" /><Relationship Type="http://schemas.openxmlformats.org/officeDocument/2006/relationships/slide" Target="/ppt/slides/slide6.xml" Id="Ra826a1caed984426" /><Relationship Type="http://schemas.openxmlformats.org/officeDocument/2006/relationships/slide" Target="/ppt/slides/slide7.xml" Id="R62ef36ef9bad4ab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c807f4a870b4c8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6f637fe9984a59" /><Relationship Type="http://schemas.openxmlformats.org/officeDocument/2006/relationships/theme" Target="/ppt/slideMasters/theme/theme1.xml" Id="R6244f738e0d2456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a6f637fe9984a5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36e4aa251646d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95ba02f02e475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da04526adb4b5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900d830a6445f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08d65557e3454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c170e9bdc248e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dc08775fd74b7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ZIMM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ZIMM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ZIMM HOLDING AS ble etablert [år] og holder til i Sandefjord.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ZIMM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ZIMM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ZIMM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2 752 500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576 296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246 087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4 817 827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6 176 798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ZIMM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ERIK ZIMMERMANN BØRRESEN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ZIMM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Båtstangveien 84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3230 Sandefjord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24 12 68 80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979 478 607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ZIMM HOLDING AS</a:t>
            </a:r>
          </a:p>
        </p:txBody>
      </p:sp>
    </p:spTree>
  </p:cSld>
  <p:clrMapOvr>
    <a:masterClrMapping xmlns:a="http://schemas.openxmlformats.org/drawingml/2006/main"/>
  </p:clrMapOvr>
</p:sld>
</file>