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d8770f081644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654b1be567e4631"/>
  </p:sldMasterIdLst>
  <p:sldIdLst>
    <p:sldId xmlns:r="http://schemas.openxmlformats.org/officeDocument/2006/relationships" id="256" r:id="Rcbcf6d37da254f9a"/>
    <p:sldId xmlns:r="http://schemas.openxmlformats.org/officeDocument/2006/relationships" id="257" r:id="R37758cc0b0394396"/>
    <p:sldId xmlns:r="http://schemas.openxmlformats.org/officeDocument/2006/relationships" id="258" r:id="Rdf169d5748eb4af3"/>
    <p:sldId xmlns:r="http://schemas.openxmlformats.org/officeDocument/2006/relationships" id="259" r:id="R40aaab7baef64372"/>
    <p:sldId xmlns:r="http://schemas.openxmlformats.org/officeDocument/2006/relationships" id="260" r:id="R62ed923feac648a3"/>
    <p:sldId xmlns:r="http://schemas.openxmlformats.org/officeDocument/2006/relationships" id="261" r:id="Rf723450c6c6b4361"/>
    <p:sldId xmlns:r="http://schemas.openxmlformats.org/officeDocument/2006/relationships" id="262" r:id="Ref6773bd4b9e45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54b1be567e4631" /><Relationship Type="http://schemas.openxmlformats.org/officeDocument/2006/relationships/slide" Target="/ppt/slides/slide1.xml" Id="Rcbcf6d37da254f9a" /><Relationship Type="http://schemas.openxmlformats.org/officeDocument/2006/relationships/slide" Target="/ppt/slides/slide2.xml" Id="R37758cc0b0394396" /><Relationship Type="http://schemas.openxmlformats.org/officeDocument/2006/relationships/slide" Target="/ppt/slides/slide3.xml" Id="Rdf169d5748eb4af3" /><Relationship Type="http://schemas.openxmlformats.org/officeDocument/2006/relationships/slide" Target="/ppt/slides/slide4.xml" Id="R40aaab7baef64372" /><Relationship Type="http://schemas.openxmlformats.org/officeDocument/2006/relationships/slide" Target="/ppt/slides/slide5.xml" Id="R62ed923feac648a3" /><Relationship Type="http://schemas.openxmlformats.org/officeDocument/2006/relationships/slide" Target="/ppt/slides/slide6.xml" Id="Rf723450c6c6b4361" /><Relationship Type="http://schemas.openxmlformats.org/officeDocument/2006/relationships/slide" Target="/ppt/slides/slide7.xml" Id="Ref6773bd4b9e45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e19db12cb48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fd6b2d22004426" /><Relationship Type="http://schemas.openxmlformats.org/officeDocument/2006/relationships/theme" Target="/ppt/slideMasters/theme/theme1.xml" Id="Ra530fa46454246b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cfd6b2d220044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6b2ad46a643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de018e7424a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e5c0cc50cc4e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2bb19a319741f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1e29c4cded4bd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cdfc4d21d46e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0ebae6002a49f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GALGUFTEN BETONGPUMPING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BETONGPUMPING AS ble etablert [år] og holder til i Overhalla.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9 984 733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37 225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8 568 026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9 849 555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PÅL MORTEN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ARNE MAGNE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GALGUFTEN HEGE SØRGAARD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7863 Overhalla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978 669 921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GALGUFTEN BETONGPUMPING AS</a:t>
            </a:r>
          </a:p>
        </p:txBody>
      </p:sp>
    </p:spTree>
  </p:cSld>
  <p:clrMapOvr>
    <a:masterClrMapping xmlns:a="http://schemas.openxmlformats.org/drawingml/2006/main"/>
  </p:clrMapOvr>
</p:sld>
</file>