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33579c354c4a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468c5079a491a"/>
  </p:sldMasterIdLst>
  <p:sldIdLst>
    <p:sldId xmlns:r="http://schemas.openxmlformats.org/officeDocument/2006/relationships" id="256" r:id="Recc89a6bcb1d4a76"/>
    <p:sldId xmlns:r="http://schemas.openxmlformats.org/officeDocument/2006/relationships" id="257" r:id="Ra1082070bab349a1"/>
    <p:sldId xmlns:r="http://schemas.openxmlformats.org/officeDocument/2006/relationships" id="258" r:id="R17590a3084524692"/>
    <p:sldId xmlns:r="http://schemas.openxmlformats.org/officeDocument/2006/relationships" id="259" r:id="Rbc5a8deca3de4b93"/>
    <p:sldId xmlns:r="http://schemas.openxmlformats.org/officeDocument/2006/relationships" id="260" r:id="R4c2f75e7e3724072"/>
    <p:sldId xmlns:r="http://schemas.openxmlformats.org/officeDocument/2006/relationships" id="261" r:id="Rdb0bf077c7924299"/>
    <p:sldId xmlns:r="http://schemas.openxmlformats.org/officeDocument/2006/relationships" id="262" r:id="Rfa4d9843fb11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468c5079a491a" /><Relationship Type="http://schemas.openxmlformats.org/officeDocument/2006/relationships/slide" Target="/ppt/slides/slide1.xml" Id="Recc89a6bcb1d4a76" /><Relationship Type="http://schemas.openxmlformats.org/officeDocument/2006/relationships/slide" Target="/ppt/slides/slide2.xml" Id="Ra1082070bab349a1" /><Relationship Type="http://schemas.openxmlformats.org/officeDocument/2006/relationships/slide" Target="/ppt/slides/slide3.xml" Id="R17590a3084524692" /><Relationship Type="http://schemas.openxmlformats.org/officeDocument/2006/relationships/slide" Target="/ppt/slides/slide4.xml" Id="Rbc5a8deca3de4b93" /><Relationship Type="http://schemas.openxmlformats.org/officeDocument/2006/relationships/slide" Target="/ppt/slides/slide5.xml" Id="R4c2f75e7e3724072" /><Relationship Type="http://schemas.openxmlformats.org/officeDocument/2006/relationships/slide" Target="/ppt/slides/slide6.xml" Id="Rdb0bf077c7924299" /><Relationship Type="http://schemas.openxmlformats.org/officeDocument/2006/relationships/slide" Target="/ppt/slides/slide7.xml" Id="Rfa4d9843fb11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c611be834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6d9be1c94e73" /><Relationship Type="http://schemas.openxmlformats.org/officeDocument/2006/relationships/theme" Target="/ppt/slideMasters/theme/theme1.xml" Id="R635ad98e7e9d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d6d9be1c9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4796302f7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0c2006761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73cc065f340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9d4a3c891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65d74e314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51844234d44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0e8581d2a4d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