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54fc48ff7946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16f16c3951439f"/>
  </p:sldMasterIdLst>
  <p:sldIdLst>
    <p:sldId xmlns:r="http://schemas.openxmlformats.org/officeDocument/2006/relationships" id="256" r:id="R369193fc2f854308"/>
    <p:sldId xmlns:r="http://schemas.openxmlformats.org/officeDocument/2006/relationships" id="257" r:id="Rd0726575a42d4c39"/>
    <p:sldId xmlns:r="http://schemas.openxmlformats.org/officeDocument/2006/relationships" id="258" r:id="Rce74a5995abc4653"/>
    <p:sldId xmlns:r="http://schemas.openxmlformats.org/officeDocument/2006/relationships" id="259" r:id="Re9ab852817154ca8"/>
    <p:sldId xmlns:r="http://schemas.openxmlformats.org/officeDocument/2006/relationships" id="260" r:id="Rd64489db9d8045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16f16c3951439f" /><Relationship Type="http://schemas.openxmlformats.org/officeDocument/2006/relationships/slide" Target="/ppt/slides/slide1.xml" Id="R369193fc2f854308" /><Relationship Type="http://schemas.openxmlformats.org/officeDocument/2006/relationships/slide" Target="/ppt/slides/slide2.xml" Id="Rd0726575a42d4c39" /><Relationship Type="http://schemas.openxmlformats.org/officeDocument/2006/relationships/slide" Target="/ppt/slides/slide3.xml" Id="Rce74a5995abc4653" /><Relationship Type="http://schemas.openxmlformats.org/officeDocument/2006/relationships/slide" Target="/ppt/slides/slide4.xml" Id="Re9ab852817154ca8" /><Relationship Type="http://schemas.openxmlformats.org/officeDocument/2006/relationships/slide" Target="/ppt/slides/slide5.xml" Id="Rd64489db9d8045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72a8ba7c4a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872031eb14240" /><Relationship Type="http://schemas.openxmlformats.org/officeDocument/2006/relationships/theme" Target="/ppt/slideMasters/theme/theme1.xml" Id="R9bfd34b2d60444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4872031eb142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79ba3d6f649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b28b81b6f48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ec3ec6f564f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157a53e7e4d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b02543b2b46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 PERSSON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 PERSSON INVEST ble etablert [år] og holder til i Se-831 25 Østersund.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Box 380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Se-831 25 Østersund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 PERSSON INVEST</a:t>
            </a:r>
          </a:p>
        </p:txBody>
      </p:sp>
    </p:spTree>
  </p:cSld>
  <p:clrMapOvr>
    <a:masterClrMapping xmlns:a="http://schemas.openxmlformats.org/drawingml/2006/main"/>
  </p:clrMapOvr>
</p:sld>
</file>