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56255cc8cc41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1541b4e8324e39"/>
  </p:sldMasterIdLst>
  <p:sldIdLst>
    <p:sldId xmlns:r="http://schemas.openxmlformats.org/officeDocument/2006/relationships" id="256" r:id="R111b1278de274346"/>
    <p:sldId xmlns:r="http://schemas.openxmlformats.org/officeDocument/2006/relationships" id="257" r:id="R836da9b3f34945ec"/>
    <p:sldId xmlns:r="http://schemas.openxmlformats.org/officeDocument/2006/relationships" id="258" r:id="R2bdf57ffbd514066"/>
    <p:sldId xmlns:r="http://schemas.openxmlformats.org/officeDocument/2006/relationships" id="259" r:id="R5e24ba5cd486476f"/>
    <p:sldId xmlns:r="http://schemas.openxmlformats.org/officeDocument/2006/relationships" id="260" r:id="Rf20ec559e432419b"/>
    <p:sldId xmlns:r="http://schemas.openxmlformats.org/officeDocument/2006/relationships" id="261" r:id="Ra0af7f476dfa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541b4e8324e39" /><Relationship Type="http://schemas.openxmlformats.org/officeDocument/2006/relationships/slide" Target="/ppt/slides/slide1.xml" Id="R111b1278de274346" /><Relationship Type="http://schemas.openxmlformats.org/officeDocument/2006/relationships/slide" Target="/ppt/slides/slide2.xml" Id="R836da9b3f34945ec" /><Relationship Type="http://schemas.openxmlformats.org/officeDocument/2006/relationships/slide" Target="/ppt/slides/slide3.xml" Id="R2bdf57ffbd514066" /><Relationship Type="http://schemas.openxmlformats.org/officeDocument/2006/relationships/slide" Target="/ppt/slides/slide4.xml" Id="R5e24ba5cd486476f" /><Relationship Type="http://schemas.openxmlformats.org/officeDocument/2006/relationships/slide" Target="/ppt/slides/slide5.xml" Id="Rf20ec559e432419b" /><Relationship Type="http://schemas.openxmlformats.org/officeDocument/2006/relationships/slide" Target="/ppt/slides/slide6.xml" Id="Ra0af7f476dfa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6be38cf2b4c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f15b348844b4c" /><Relationship Type="http://schemas.openxmlformats.org/officeDocument/2006/relationships/theme" Target="/ppt/slideMasters/theme/theme1.xml" Id="R83a72e673e5e46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f15b34884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b763428da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35e629da1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dda26cf22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e4758407a4c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28c3f1bb24d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81359893f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