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3b97fa45340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d6be11c3645d9"/>
  </p:sldMasterIdLst>
  <p:sldIdLst>
    <p:sldId xmlns:r="http://schemas.openxmlformats.org/officeDocument/2006/relationships" id="256" r:id="R28bee22697bf4b42"/>
    <p:sldId xmlns:r="http://schemas.openxmlformats.org/officeDocument/2006/relationships" id="257" r:id="R8791a78b98ba426e"/>
    <p:sldId xmlns:r="http://schemas.openxmlformats.org/officeDocument/2006/relationships" id="258" r:id="R3631aa5c8b4e4b7e"/>
    <p:sldId xmlns:r="http://schemas.openxmlformats.org/officeDocument/2006/relationships" id="259" r:id="Ra8865f7ea2f64930"/>
    <p:sldId xmlns:r="http://schemas.openxmlformats.org/officeDocument/2006/relationships" id="260" r:id="R724a18063c9a40e8"/>
    <p:sldId xmlns:r="http://schemas.openxmlformats.org/officeDocument/2006/relationships" id="261" r:id="R3823b87d0eec4a5c"/>
    <p:sldId xmlns:r="http://schemas.openxmlformats.org/officeDocument/2006/relationships" id="262" r:id="R045fb9d71a5a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d6be11c3645d9" /><Relationship Type="http://schemas.openxmlformats.org/officeDocument/2006/relationships/slide" Target="/ppt/slides/slide1.xml" Id="R28bee22697bf4b42" /><Relationship Type="http://schemas.openxmlformats.org/officeDocument/2006/relationships/slide" Target="/ppt/slides/slide2.xml" Id="R8791a78b98ba426e" /><Relationship Type="http://schemas.openxmlformats.org/officeDocument/2006/relationships/slide" Target="/ppt/slides/slide3.xml" Id="R3631aa5c8b4e4b7e" /><Relationship Type="http://schemas.openxmlformats.org/officeDocument/2006/relationships/slide" Target="/ppt/slides/slide4.xml" Id="Ra8865f7ea2f64930" /><Relationship Type="http://schemas.openxmlformats.org/officeDocument/2006/relationships/slide" Target="/ppt/slides/slide5.xml" Id="R724a18063c9a40e8" /><Relationship Type="http://schemas.openxmlformats.org/officeDocument/2006/relationships/slide" Target="/ppt/slides/slide6.xml" Id="R3823b87d0eec4a5c" /><Relationship Type="http://schemas.openxmlformats.org/officeDocument/2006/relationships/slide" Target="/ppt/slides/slide7.xml" Id="R045fb9d71a5a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c530e402a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ab2dcc27b44b5" /><Relationship Type="http://schemas.openxmlformats.org/officeDocument/2006/relationships/theme" Target="/ppt/slideMasters/theme/theme1.xml" Id="Rfa9800fe0b59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ab2dcc27b44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7b4bde3f6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a068ff76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94543a057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e11a81a2a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c76bcb30f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8b7c153e14b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5998015fe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7 533 181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42 144 635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64 576 738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OLA SOLHEIM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Bøgata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978 632 564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