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e67eda748345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1e6cd38f94566"/>
  </p:sldMasterIdLst>
  <p:sldIdLst>
    <p:sldId xmlns:r="http://schemas.openxmlformats.org/officeDocument/2006/relationships" id="256" r:id="R198be54e1f614d46"/>
    <p:sldId xmlns:r="http://schemas.openxmlformats.org/officeDocument/2006/relationships" id="257" r:id="Rb7bd8f27511b4b75"/>
    <p:sldId xmlns:r="http://schemas.openxmlformats.org/officeDocument/2006/relationships" id="258" r:id="Rd12bf884404744cf"/>
    <p:sldId xmlns:r="http://schemas.openxmlformats.org/officeDocument/2006/relationships" id="259" r:id="R6e062da21a974176"/>
    <p:sldId xmlns:r="http://schemas.openxmlformats.org/officeDocument/2006/relationships" id="260" r:id="Raa99644992314e53"/>
    <p:sldId xmlns:r="http://schemas.openxmlformats.org/officeDocument/2006/relationships" id="261" r:id="R69f06fba493242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1e6cd38f94566" /><Relationship Type="http://schemas.openxmlformats.org/officeDocument/2006/relationships/slide" Target="/ppt/slides/slide1.xml" Id="R198be54e1f614d46" /><Relationship Type="http://schemas.openxmlformats.org/officeDocument/2006/relationships/slide" Target="/ppt/slides/slide2.xml" Id="Rb7bd8f27511b4b75" /><Relationship Type="http://schemas.openxmlformats.org/officeDocument/2006/relationships/slide" Target="/ppt/slides/slide3.xml" Id="Rd12bf884404744cf" /><Relationship Type="http://schemas.openxmlformats.org/officeDocument/2006/relationships/slide" Target="/ppt/slides/slide4.xml" Id="R6e062da21a974176" /><Relationship Type="http://schemas.openxmlformats.org/officeDocument/2006/relationships/slide" Target="/ppt/slides/slide5.xml" Id="Raa99644992314e53" /><Relationship Type="http://schemas.openxmlformats.org/officeDocument/2006/relationships/slide" Target="/ppt/slides/slide6.xml" Id="R69f06fba493242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9ad97cc1147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62316b9ce4f65" /><Relationship Type="http://schemas.openxmlformats.org/officeDocument/2006/relationships/theme" Target="/ppt/slideMasters/theme/theme1.xml" Id="Raa8bea8e3fa4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62316b9ce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658edcf584d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e6928f8b94f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d2e715871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aa39ccf3b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d3f02689c43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1cde466e6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HEMSEDAL GOLFALPIN GOLFBANE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 GOLFALPIN GOLFBANE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343 207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6 300 808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6 716 900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1387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978 593 313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GOLFALPIN GOLFBANE AS</a:t>
            </a:r>
          </a:p>
        </p:txBody>
      </p:sp>
    </p:spTree>
  </p:cSld>
  <p:clrMapOvr>
    <a:masterClrMapping xmlns:a="http://schemas.openxmlformats.org/drawingml/2006/main"/>
  </p:clrMapOvr>
</p:sld>
</file>