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2f32ecef65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fc9d0275564d3e"/>
  </p:sldMasterIdLst>
  <p:sldIdLst>
    <p:sldId xmlns:r="http://schemas.openxmlformats.org/officeDocument/2006/relationships" id="256" r:id="Rba1ca9811f854693"/>
    <p:sldId xmlns:r="http://schemas.openxmlformats.org/officeDocument/2006/relationships" id="257" r:id="Ra30b8427e79c4211"/>
    <p:sldId xmlns:r="http://schemas.openxmlformats.org/officeDocument/2006/relationships" id="258" r:id="R5e4ce36a384d4fa4"/>
    <p:sldId xmlns:r="http://schemas.openxmlformats.org/officeDocument/2006/relationships" id="259" r:id="R563b1baa808d42aa"/>
    <p:sldId xmlns:r="http://schemas.openxmlformats.org/officeDocument/2006/relationships" id="260" r:id="Rfd839f087ee2450f"/>
    <p:sldId xmlns:r="http://schemas.openxmlformats.org/officeDocument/2006/relationships" id="261" r:id="R69cd36074f454a08"/>
    <p:sldId xmlns:r="http://schemas.openxmlformats.org/officeDocument/2006/relationships" id="262" r:id="R22b1a70d155444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fc9d0275564d3e" /><Relationship Type="http://schemas.openxmlformats.org/officeDocument/2006/relationships/slide" Target="/ppt/slides/slide1.xml" Id="Rba1ca9811f854693" /><Relationship Type="http://schemas.openxmlformats.org/officeDocument/2006/relationships/slide" Target="/ppt/slides/slide2.xml" Id="Ra30b8427e79c4211" /><Relationship Type="http://schemas.openxmlformats.org/officeDocument/2006/relationships/slide" Target="/ppt/slides/slide3.xml" Id="R5e4ce36a384d4fa4" /><Relationship Type="http://schemas.openxmlformats.org/officeDocument/2006/relationships/slide" Target="/ppt/slides/slide4.xml" Id="R563b1baa808d42aa" /><Relationship Type="http://schemas.openxmlformats.org/officeDocument/2006/relationships/slide" Target="/ppt/slides/slide5.xml" Id="Rfd839f087ee2450f" /><Relationship Type="http://schemas.openxmlformats.org/officeDocument/2006/relationships/slide" Target="/ppt/slides/slide6.xml" Id="R69cd36074f454a08" /><Relationship Type="http://schemas.openxmlformats.org/officeDocument/2006/relationships/slide" Target="/ppt/slides/slide7.xml" Id="R22b1a70d155444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fd9dbcf4e47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cbc37a47b4766" /><Relationship Type="http://schemas.openxmlformats.org/officeDocument/2006/relationships/theme" Target="/ppt/slideMasters/theme/theme1.xml" Id="Rc4d02866561c4c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8cbc37a47b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c0e25846c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db32e031a4d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1c668c9c142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f64059f4048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f9fd8c490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4e5245f0445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bd60be4d141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MAX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 EIENDOM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1 298 780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51 535 663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96 160 758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Henningsen, Chr. Jensens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98 91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977 524 539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MAX EIENDOM AS</a:t>
            </a:r>
          </a:p>
        </p:txBody>
      </p:sp>
    </p:spTree>
  </p:cSld>
  <p:clrMapOvr>
    <a:masterClrMapping xmlns:a="http://schemas.openxmlformats.org/drawingml/2006/main"/>
  </p:clrMapOvr>
</p:sld>
</file>