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c0ddbf438e47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9d4118da04731"/>
  </p:sldMasterIdLst>
  <p:sldIdLst>
    <p:sldId xmlns:r="http://schemas.openxmlformats.org/officeDocument/2006/relationships" id="256" r:id="R8ab939b131a84115"/>
    <p:sldId xmlns:r="http://schemas.openxmlformats.org/officeDocument/2006/relationships" id="257" r:id="R1f47b63d83b642db"/>
    <p:sldId xmlns:r="http://schemas.openxmlformats.org/officeDocument/2006/relationships" id="258" r:id="R4231d294591f4b19"/>
    <p:sldId xmlns:r="http://schemas.openxmlformats.org/officeDocument/2006/relationships" id="259" r:id="Ra64cb990aaff4cd9"/>
    <p:sldId xmlns:r="http://schemas.openxmlformats.org/officeDocument/2006/relationships" id="260" r:id="Rdf27ab86758f4832"/>
    <p:sldId xmlns:r="http://schemas.openxmlformats.org/officeDocument/2006/relationships" id="261" r:id="R5372dc835b5046e2"/>
    <p:sldId xmlns:r="http://schemas.openxmlformats.org/officeDocument/2006/relationships" id="262" r:id="R8ac177341900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9d4118da04731" /><Relationship Type="http://schemas.openxmlformats.org/officeDocument/2006/relationships/slide" Target="/ppt/slides/slide1.xml" Id="R8ab939b131a84115" /><Relationship Type="http://schemas.openxmlformats.org/officeDocument/2006/relationships/slide" Target="/ppt/slides/slide2.xml" Id="R1f47b63d83b642db" /><Relationship Type="http://schemas.openxmlformats.org/officeDocument/2006/relationships/slide" Target="/ppt/slides/slide3.xml" Id="R4231d294591f4b19" /><Relationship Type="http://schemas.openxmlformats.org/officeDocument/2006/relationships/slide" Target="/ppt/slides/slide4.xml" Id="Ra64cb990aaff4cd9" /><Relationship Type="http://schemas.openxmlformats.org/officeDocument/2006/relationships/slide" Target="/ppt/slides/slide5.xml" Id="Rdf27ab86758f4832" /><Relationship Type="http://schemas.openxmlformats.org/officeDocument/2006/relationships/slide" Target="/ppt/slides/slide6.xml" Id="R5372dc835b5046e2" /><Relationship Type="http://schemas.openxmlformats.org/officeDocument/2006/relationships/slide" Target="/ppt/slides/slide7.xml" Id="R8ac177341900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31bbf61e940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8ea5d250c4e8b" /><Relationship Type="http://schemas.openxmlformats.org/officeDocument/2006/relationships/theme" Target="/ppt/slideMasters/theme/theme1.xml" Id="R135d8c8bcb4341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08ea5d250c4e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e8bc46fc943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6de5b432d4c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53301532a4f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3886dab4c46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79822a1874f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45c5dc44d40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edbc6d1fd4d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HOKKSUND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HOKKSUND CAMPING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13 000 673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5 480 157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8 676 691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LERBERG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NILS IVAR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GUSTAV SEVERIN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OLE FREDRIK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Stryken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3303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42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977 374 367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