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4739b41c4b43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c9c4b4b5394143"/>
  </p:sldMasterIdLst>
  <p:sldIdLst>
    <p:sldId xmlns:r="http://schemas.openxmlformats.org/officeDocument/2006/relationships" id="256" r:id="R4d6f911657a24f0b"/>
    <p:sldId xmlns:r="http://schemas.openxmlformats.org/officeDocument/2006/relationships" id="257" r:id="Red3bebdaba2348ce"/>
    <p:sldId xmlns:r="http://schemas.openxmlformats.org/officeDocument/2006/relationships" id="258" r:id="Rcf696f3a08584e04"/>
    <p:sldId xmlns:r="http://schemas.openxmlformats.org/officeDocument/2006/relationships" id="259" r:id="Rd5b1aab17ec14d89"/>
    <p:sldId xmlns:r="http://schemas.openxmlformats.org/officeDocument/2006/relationships" id="260" r:id="Rd43780e1fdc8437a"/>
    <p:sldId xmlns:r="http://schemas.openxmlformats.org/officeDocument/2006/relationships" id="261" r:id="R0fdf47e3ddf147c7"/>
    <p:sldId xmlns:r="http://schemas.openxmlformats.org/officeDocument/2006/relationships" id="262" r:id="Rd71344c41e8e4a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9c4b4b5394143" /><Relationship Type="http://schemas.openxmlformats.org/officeDocument/2006/relationships/slide" Target="/ppt/slides/slide1.xml" Id="R4d6f911657a24f0b" /><Relationship Type="http://schemas.openxmlformats.org/officeDocument/2006/relationships/slide" Target="/ppt/slides/slide2.xml" Id="Red3bebdaba2348ce" /><Relationship Type="http://schemas.openxmlformats.org/officeDocument/2006/relationships/slide" Target="/ppt/slides/slide3.xml" Id="Rcf696f3a08584e04" /><Relationship Type="http://schemas.openxmlformats.org/officeDocument/2006/relationships/slide" Target="/ppt/slides/slide4.xml" Id="Rd5b1aab17ec14d89" /><Relationship Type="http://schemas.openxmlformats.org/officeDocument/2006/relationships/slide" Target="/ppt/slides/slide5.xml" Id="Rd43780e1fdc8437a" /><Relationship Type="http://schemas.openxmlformats.org/officeDocument/2006/relationships/slide" Target="/ppt/slides/slide6.xml" Id="R0fdf47e3ddf147c7" /><Relationship Type="http://schemas.openxmlformats.org/officeDocument/2006/relationships/slide" Target="/ppt/slides/slide7.xml" Id="Rd71344c41e8e4a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ed64c4ae846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737e4d49d410d" /><Relationship Type="http://schemas.openxmlformats.org/officeDocument/2006/relationships/theme" Target="/ppt/slideMasters/theme/theme1.xml" Id="Red50df70127b4c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1737e4d49d41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60a51dd59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3f880d4db43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734dff22243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11ec886244a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61c4b830043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0f20337ac45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01e06edd248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