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8018d9cf674d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8a48076e14460e"/>
  </p:sldMasterIdLst>
  <p:sldIdLst>
    <p:sldId xmlns:r="http://schemas.openxmlformats.org/officeDocument/2006/relationships" id="256" r:id="Rc7681f8a46f24d64"/>
    <p:sldId xmlns:r="http://schemas.openxmlformats.org/officeDocument/2006/relationships" id="257" r:id="R738f1dd92a3e481b"/>
    <p:sldId xmlns:r="http://schemas.openxmlformats.org/officeDocument/2006/relationships" id="258" r:id="R7638e0c96a694688"/>
    <p:sldId xmlns:r="http://schemas.openxmlformats.org/officeDocument/2006/relationships" id="259" r:id="R88716e360e3c4252"/>
    <p:sldId xmlns:r="http://schemas.openxmlformats.org/officeDocument/2006/relationships" id="260" r:id="R338768d92a774949"/>
    <p:sldId xmlns:r="http://schemas.openxmlformats.org/officeDocument/2006/relationships" id="261" r:id="R4142a05f6b53447e"/>
    <p:sldId xmlns:r="http://schemas.openxmlformats.org/officeDocument/2006/relationships" id="262" r:id="R8fe002b461444b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8a48076e14460e" /><Relationship Type="http://schemas.openxmlformats.org/officeDocument/2006/relationships/slide" Target="/ppt/slides/slide1.xml" Id="Rc7681f8a46f24d64" /><Relationship Type="http://schemas.openxmlformats.org/officeDocument/2006/relationships/slide" Target="/ppt/slides/slide2.xml" Id="R738f1dd92a3e481b" /><Relationship Type="http://schemas.openxmlformats.org/officeDocument/2006/relationships/slide" Target="/ppt/slides/slide3.xml" Id="R7638e0c96a694688" /><Relationship Type="http://schemas.openxmlformats.org/officeDocument/2006/relationships/slide" Target="/ppt/slides/slide4.xml" Id="R88716e360e3c4252" /><Relationship Type="http://schemas.openxmlformats.org/officeDocument/2006/relationships/slide" Target="/ppt/slides/slide5.xml" Id="R338768d92a774949" /><Relationship Type="http://schemas.openxmlformats.org/officeDocument/2006/relationships/slide" Target="/ppt/slides/slide6.xml" Id="R4142a05f6b53447e" /><Relationship Type="http://schemas.openxmlformats.org/officeDocument/2006/relationships/slide" Target="/ppt/slides/slide7.xml" Id="R8fe002b461444b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3666a3d4f741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969713a5114eb5" /><Relationship Type="http://schemas.openxmlformats.org/officeDocument/2006/relationships/theme" Target="/ppt/slideMasters/theme/theme1.xml" Id="R77949df8a4a24b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969713a5114e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d54bb52c9549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677da5dd2445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6b8d5d272742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196e4ab99d47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ef27ead7bb4f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8b2a2e89d34c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8c849bd85e40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IT SUPPORT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 SUPPORT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IT SUPPORT AS ble etablert [år] og holder til i Tananger.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 SUPPORT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 SUPPORT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 SUPPORT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1 434 415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845 607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−83 193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7 101 539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12 567 263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 SUPPORT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LOG TORGER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E&amp;A INVEST AS  –  14,0 %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HARBO KRISTINE  –  14,0 %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LOG BJØRNAR  –  14,0 %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LOG HOLDING AS  –  14,0 %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LOG RUBEN  –  14,0 %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 SUPPORT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Galeivegen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4056 Tananger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tlog@it-support.no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977 197 821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 SUPPORT AS</a:t>
            </a:r>
          </a:p>
        </p:txBody>
      </p:sp>
    </p:spTree>
  </p:cSld>
  <p:clrMapOvr>
    <a:masterClrMapping xmlns:a="http://schemas.openxmlformats.org/drawingml/2006/main"/>
  </p:clrMapOvr>
</p:sld>
</file>