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844915ca9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fa39f830b4a79"/>
  </p:sldMasterIdLst>
  <p:sldIdLst>
    <p:sldId xmlns:r="http://schemas.openxmlformats.org/officeDocument/2006/relationships" id="256" r:id="R1bd64ce57b304ac1"/>
    <p:sldId xmlns:r="http://schemas.openxmlformats.org/officeDocument/2006/relationships" id="257" r:id="R648f17834f044a3f"/>
    <p:sldId xmlns:r="http://schemas.openxmlformats.org/officeDocument/2006/relationships" id="258" r:id="R415a1b8db34f49db"/>
    <p:sldId xmlns:r="http://schemas.openxmlformats.org/officeDocument/2006/relationships" id="259" r:id="R38ac7887a7144943"/>
    <p:sldId xmlns:r="http://schemas.openxmlformats.org/officeDocument/2006/relationships" id="260" r:id="R05b5657eed854c13"/>
    <p:sldId xmlns:r="http://schemas.openxmlformats.org/officeDocument/2006/relationships" id="261" r:id="Rf6c50f1f7ff74c36"/>
    <p:sldId xmlns:r="http://schemas.openxmlformats.org/officeDocument/2006/relationships" id="262" r:id="R0eded852f2f4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fa39f830b4a79" /><Relationship Type="http://schemas.openxmlformats.org/officeDocument/2006/relationships/slide" Target="/ppt/slides/slide1.xml" Id="R1bd64ce57b304ac1" /><Relationship Type="http://schemas.openxmlformats.org/officeDocument/2006/relationships/slide" Target="/ppt/slides/slide2.xml" Id="R648f17834f044a3f" /><Relationship Type="http://schemas.openxmlformats.org/officeDocument/2006/relationships/slide" Target="/ppt/slides/slide3.xml" Id="R415a1b8db34f49db" /><Relationship Type="http://schemas.openxmlformats.org/officeDocument/2006/relationships/slide" Target="/ppt/slides/slide4.xml" Id="R38ac7887a7144943" /><Relationship Type="http://schemas.openxmlformats.org/officeDocument/2006/relationships/slide" Target="/ppt/slides/slide5.xml" Id="R05b5657eed854c13" /><Relationship Type="http://schemas.openxmlformats.org/officeDocument/2006/relationships/slide" Target="/ppt/slides/slide6.xml" Id="Rf6c50f1f7ff74c36" /><Relationship Type="http://schemas.openxmlformats.org/officeDocument/2006/relationships/slide" Target="/ppt/slides/slide7.xml" Id="R0eded852f2f4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846bdc41e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1f596ea8a45f7" /><Relationship Type="http://schemas.openxmlformats.org/officeDocument/2006/relationships/theme" Target="/ppt/slideMasters/theme/theme1.xml" Id="Rbf0dd4931487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1f596ea8a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974fe41ac41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ffa0aa840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f83643fb4a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eb00902c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f8ba88834f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674d3702d4c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2602a910c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SUPPORT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845 607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12 567 263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LOG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E&amp;A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HARBO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LOBI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 MOLDE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Galeivegen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tlog@it-support.no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977 197 821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