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2ddbc1901a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75185c99364166"/>
  </p:sldMasterIdLst>
  <p:sldIdLst>
    <p:sldId xmlns:r="http://schemas.openxmlformats.org/officeDocument/2006/relationships" id="256" r:id="R8f089275f51b42bf"/>
    <p:sldId xmlns:r="http://schemas.openxmlformats.org/officeDocument/2006/relationships" id="257" r:id="Rc4e9a7c623944aa1"/>
    <p:sldId xmlns:r="http://schemas.openxmlformats.org/officeDocument/2006/relationships" id="258" r:id="R7b0600c6bdf64047"/>
    <p:sldId xmlns:r="http://schemas.openxmlformats.org/officeDocument/2006/relationships" id="259" r:id="R8c0628c0c47845d4"/>
    <p:sldId xmlns:r="http://schemas.openxmlformats.org/officeDocument/2006/relationships" id="260" r:id="R5f10c468dbd9471a"/>
    <p:sldId xmlns:r="http://schemas.openxmlformats.org/officeDocument/2006/relationships" id="261" r:id="Rd49035ef0c2845e7"/>
    <p:sldId xmlns:r="http://schemas.openxmlformats.org/officeDocument/2006/relationships" id="262" r:id="R3d74cf7b9dc0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5185c99364166" /><Relationship Type="http://schemas.openxmlformats.org/officeDocument/2006/relationships/slide" Target="/ppt/slides/slide1.xml" Id="R8f089275f51b42bf" /><Relationship Type="http://schemas.openxmlformats.org/officeDocument/2006/relationships/slide" Target="/ppt/slides/slide2.xml" Id="Rc4e9a7c623944aa1" /><Relationship Type="http://schemas.openxmlformats.org/officeDocument/2006/relationships/slide" Target="/ppt/slides/slide3.xml" Id="R7b0600c6bdf64047" /><Relationship Type="http://schemas.openxmlformats.org/officeDocument/2006/relationships/slide" Target="/ppt/slides/slide4.xml" Id="R8c0628c0c47845d4" /><Relationship Type="http://schemas.openxmlformats.org/officeDocument/2006/relationships/slide" Target="/ppt/slides/slide5.xml" Id="R5f10c468dbd9471a" /><Relationship Type="http://schemas.openxmlformats.org/officeDocument/2006/relationships/slide" Target="/ppt/slides/slide6.xml" Id="Rd49035ef0c2845e7" /><Relationship Type="http://schemas.openxmlformats.org/officeDocument/2006/relationships/slide" Target="/ppt/slides/slide7.xml" Id="R3d74cf7b9dc0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4932849ab49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1343c5de04130" /><Relationship Type="http://schemas.openxmlformats.org/officeDocument/2006/relationships/theme" Target="/ppt/slideMasters/theme/theme1.xml" Id="R4d4d0824a9ca49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a1343c5de041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c642c25e0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b5080c52c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d2d2aac8a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bc25d8bbc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3ddecdfc742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3d6fbe69c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b485a898d4e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 ENGROS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 ENGROS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171 413 107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18 924 572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MIDT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Gråmyrbakken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