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faf6f6c2e744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926f204f744aea"/>
  </p:sldMasterIdLst>
  <p:sldIdLst>
    <p:sldId xmlns:r="http://schemas.openxmlformats.org/officeDocument/2006/relationships" id="256" r:id="R8468fb9182be4286"/>
    <p:sldId xmlns:r="http://schemas.openxmlformats.org/officeDocument/2006/relationships" id="257" r:id="R1a78fcec1d044818"/>
    <p:sldId xmlns:r="http://schemas.openxmlformats.org/officeDocument/2006/relationships" id="258" r:id="R7421fdb3709b4c43"/>
    <p:sldId xmlns:r="http://schemas.openxmlformats.org/officeDocument/2006/relationships" id="259" r:id="R2ac1591b719f4ba7"/>
    <p:sldId xmlns:r="http://schemas.openxmlformats.org/officeDocument/2006/relationships" id="260" r:id="R0359a668e88e40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926f204f744aea" /><Relationship Type="http://schemas.openxmlformats.org/officeDocument/2006/relationships/slide" Target="/ppt/slides/slide1.xml" Id="R8468fb9182be4286" /><Relationship Type="http://schemas.openxmlformats.org/officeDocument/2006/relationships/slide" Target="/ppt/slides/slide2.xml" Id="R1a78fcec1d044818" /><Relationship Type="http://schemas.openxmlformats.org/officeDocument/2006/relationships/slide" Target="/ppt/slides/slide3.xml" Id="R7421fdb3709b4c43" /><Relationship Type="http://schemas.openxmlformats.org/officeDocument/2006/relationships/slide" Target="/ppt/slides/slide4.xml" Id="R2ac1591b719f4ba7" /><Relationship Type="http://schemas.openxmlformats.org/officeDocument/2006/relationships/slide" Target="/ppt/slides/slide5.xml" Id="R0359a668e88e40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24262d1a5d4a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30bcb418a4f8b" /><Relationship Type="http://schemas.openxmlformats.org/officeDocument/2006/relationships/theme" Target="/ppt/slideMasters/theme/theme1.xml" Id="R3096d7ec9ee34a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a30bcb418a4f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3fc74c7a949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2d5731c1c40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26e34ef0648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14aeecfb842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f617342e947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ANTIKGALLERIET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ANTIKGALLERIET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