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f2db4f327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020a05f8844f4"/>
  </p:sldMasterIdLst>
  <p:sldIdLst>
    <p:sldId xmlns:r="http://schemas.openxmlformats.org/officeDocument/2006/relationships" id="256" r:id="Rc0e7b4056974467b"/>
    <p:sldId xmlns:r="http://schemas.openxmlformats.org/officeDocument/2006/relationships" id="257" r:id="Rc12ba413a9de4ac6"/>
    <p:sldId xmlns:r="http://schemas.openxmlformats.org/officeDocument/2006/relationships" id="258" r:id="Rabe1bbbb36ab48ce"/>
    <p:sldId xmlns:r="http://schemas.openxmlformats.org/officeDocument/2006/relationships" id="259" r:id="Re78e334ef8934d25"/>
    <p:sldId xmlns:r="http://schemas.openxmlformats.org/officeDocument/2006/relationships" id="260" r:id="R99addc2d73d7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020a05f8844f4" /><Relationship Type="http://schemas.openxmlformats.org/officeDocument/2006/relationships/slide" Target="/ppt/slides/slide1.xml" Id="Rc0e7b4056974467b" /><Relationship Type="http://schemas.openxmlformats.org/officeDocument/2006/relationships/slide" Target="/ppt/slides/slide2.xml" Id="Rc12ba413a9de4ac6" /><Relationship Type="http://schemas.openxmlformats.org/officeDocument/2006/relationships/slide" Target="/ppt/slides/slide3.xml" Id="Rabe1bbbb36ab48ce" /><Relationship Type="http://schemas.openxmlformats.org/officeDocument/2006/relationships/slide" Target="/ppt/slides/slide4.xml" Id="Re78e334ef8934d25" /><Relationship Type="http://schemas.openxmlformats.org/officeDocument/2006/relationships/slide" Target="/ppt/slides/slide5.xml" Id="R99addc2d73d7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cea37f969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a26eab5a0460d" /><Relationship Type="http://schemas.openxmlformats.org/officeDocument/2006/relationships/theme" Target="/ppt/slideMasters/theme/theme1.xml" Id="R0359fd1f4269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da26eab5a0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53633b4c5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478c1e4c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1862b9965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07947bbc242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1b132378b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