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5bd79a0f574c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f2f3c4a2a949ef"/>
  </p:sldMasterIdLst>
  <p:sldIdLst>
    <p:sldId xmlns:r="http://schemas.openxmlformats.org/officeDocument/2006/relationships" id="256" r:id="R7a766af29ba04102"/>
    <p:sldId xmlns:r="http://schemas.openxmlformats.org/officeDocument/2006/relationships" id="257" r:id="R5b0756c3601d4703"/>
    <p:sldId xmlns:r="http://schemas.openxmlformats.org/officeDocument/2006/relationships" id="258" r:id="Re7d435ee141d47cf"/>
    <p:sldId xmlns:r="http://schemas.openxmlformats.org/officeDocument/2006/relationships" id="259" r:id="R595a037739584a3d"/>
    <p:sldId xmlns:r="http://schemas.openxmlformats.org/officeDocument/2006/relationships" id="260" r:id="R90087d4417504d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2f3c4a2a949ef" /><Relationship Type="http://schemas.openxmlformats.org/officeDocument/2006/relationships/slide" Target="/ppt/slides/slide1.xml" Id="R7a766af29ba04102" /><Relationship Type="http://schemas.openxmlformats.org/officeDocument/2006/relationships/slide" Target="/ppt/slides/slide2.xml" Id="R5b0756c3601d4703" /><Relationship Type="http://schemas.openxmlformats.org/officeDocument/2006/relationships/slide" Target="/ppt/slides/slide3.xml" Id="Re7d435ee141d47cf" /><Relationship Type="http://schemas.openxmlformats.org/officeDocument/2006/relationships/slide" Target="/ppt/slides/slide4.xml" Id="R595a037739584a3d" /><Relationship Type="http://schemas.openxmlformats.org/officeDocument/2006/relationships/slide" Target="/ppt/slides/slide5.xml" Id="R90087d4417504d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88e281aa94d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1f5c9ea334fe6" /><Relationship Type="http://schemas.openxmlformats.org/officeDocument/2006/relationships/theme" Target="/ppt/slideMasters/theme/theme1.xml" Id="R33bfd5b847c7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11f5c9ea334f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5f5f8494b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9c206e650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978748a64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4204838c944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4d3e3e79248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