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5cbbb093148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efdcddfd042e6"/>
  </p:sldMasterIdLst>
  <p:sldIdLst>
    <p:sldId xmlns:r="http://schemas.openxmlformats.org/officeDocument/2006/relationships" id="256" r:id="R4815fd60c1514552"/>
    <p:sldId xmlns:r="http://schemas.openxmlformats.org/officeDocument/2006/relationships" id="257" r:id="Rdc81b6f6311e42bb"/>
    <p:sldId xmlns:r="http://schemas.openxmlformats.org/officeDocument/2006/relationships" id="258" r:id="R24d1ee044d934322"/>
    <p:sldId xmlns:r="http://schemas.openxmlformats.org/officeDocument/2006/relationships" id="259" r:id="Rba32875766af4d59"/>
    <p:sldId xmlns:r="http://schemas.openxmlformats.org/officeDocument/2006/relationships" id="260" r:id="R8425f36c3cbd44d0"/>
    <p:sldId xmlns:r="http://schemas.openxmlformats.org/officeDocument/2006/relationships" id="261" r:id="R1d48ca65b6114c33"/>
    <p:sldId xmlns:r="http://schemas.openxmlformats.org/officeDocument/2006/relationships" id="262" r:id="R83d7c8e94455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efdcddfd042e6" /><Relationship Type="http://schemas.openxmlformats.org/officeDocument/2006/relationships/slide" Target="/ppt/slides/slide1.xml" Id="R4815fd60c1514552" /><Relationship Type="http://schemas.openxmlformats.org/officeDocument/2006/relationships/slide" Target="/ppt/slides/slide2.xml" Id="Rdc81b6f6311e42bb" /><Relationship Type="http://schemas.openxmlformats.org/officeDocument/2006/relationships/slide" Target="/ppt/slides/slide3.xml" Id="R24d1ee044d934322" /><Relationship Type="http://schemas.openxmlformats.org/officeDocument/2006/relationships/slide" Target="/ppt/slides/slide4.xml" Id="Rba32875766af4d59" /><Relationship Type="http://schemas.openxmlformats.org/officeDocument/2006/relationships/slide" Target="/ppt/slides/slide5.xml" Id="R8425f36c3cbd44d0" /><Relationship Type="http://schemas.openxmlformats.org/officeDocument/2006/relationships/slide" Target="/ppt/slides/slide6.xml" Id="R1d48ca65b6114c33" /><Relationship Type="http://schemas.openxmlformats.org/officeDocument/2006/relationships/slide" Target="/ppt/slides/slide7.xml" Id="R83d7c8e94455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0a77a86f0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20892ca704212" /><Relationship Type="http://schemas.openxmlformats.org/officeDocument/2006/relationships/theme" Target="/ppt/slideMasters/theme/theme1.xml" Id="Rad7dd145bc42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820892ca7042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f3dacce3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acbf602ce49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9b14ca4c64f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c74d88441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3ec19285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32d18448a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4a710185e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