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87a0f4dcd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64f1544a744e7"/>
  </p:sldMasterIdLst>
  <p:sldIdLst>
    <p:sldId xmlns:r="http://schemas.openxmlformats.org/officeDocument/2006/relationships" id="256" r:id="R28d874dca68c4415"/>
    <p:sldId xmlns:r="http://schemas.openxmlformats.org/officeDocument/2006/relationships" id="257" r:id="R678605f2d2234a78"/>
    <p:sldId xmlns:r="http://schemas.openxmlformats.org/officeDocument/2006/relationships" id="258" r:id="Ra8d4b51a8e7f4ad5"/>
    <p:sldId xmlns:r="http://schemas.openxmlformats.org/officeDocument/2006/relationships" id="259" r:id="Rb0312281c99d4599"/>
    <p:sldId xmlns:r="http://schemas.openxmlformats.org/officeDocument/2006/relationships" id="260" r:id="R9598d6b6f6304d64"/>
    <p:sldId xmlns:r="http://schemas.openxmlformats.org/officeDocument/2006/relationships" id="261" r:id="R1ceeda7d6178474a"/>
    <p:sldId xmlns:r="http://schemas.openxmlformats.org/officeDocument/2006/relationships" id="262" r:id="R9f275e78b424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64f1544a744e7" /><Relationship Type="http://schemas.openxmlformats.org/officeDocument/2006/relationships/slide" Target="/ppt/slides/slide1.xml" Id="R28d874dca68c4415" /><Relationship Type="http://schemas.openxmlformats.org/officeDocument/2006/relationships/slide" Target="/ppt/slides/slide2.xml" Id="R678605f2d2234a78" /><Relationship Type="http://schemas.openxmlformats.org/officeDocument/2006/relationships/slide" Target="/ppt/slides/slide3.xml" Id="Ra8d4b51a8e7f4ad5" /><Relationship Type="http://schemas.openxmlformats.org/officeDocument/2006/relationships/slide" Target="/ppt/slides/slide4.xml" Id="Rb0312281c99d4599" /><Relationship Type="http://schemas.openxmlformats.org/officeDocument/2006/relationships/slide" Target="/ppt/slides/slide5.xml" Id="R9598d6b6f6304d64" /><Relationship Type="http://schemas.openxmlformats.org/officeDocument/2006/relationships/slide" Target="/ppt/slides/slide6.xml" Id="R1ceeda7d6178474a" /><Relationship Type="http://schemas.openxmlformats.org/officeDocument/2006/relationships/slide" Target="/ppt/slides/slide7.xml" Id="R9f275e78b424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10a04a4c7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4fde1f8124e59" /><Relationship Type="http://schemas.openxmlformats.org/officeDocument/2006/relationships/theme" Target="/ppt/slideMasters/theme/theme1.xml" Id="R6f458c1cf540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64fde1f812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423ccbbc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5df30360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a14e111c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9d6155cc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79b70f59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dfc3e7c5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41d9338d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DONS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Holmenfaret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976 861 221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