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d5da3c20bf45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e52d0a13f54bb8"/>
  </p:sldMasterIdLst>
  <p:sldIdLst>
    <p:sldId xmlns:r="http://schemas.openxmlformats.org/officeDocument/2006/relationships" id="256" r:id="R312458ee09b248fa"/>
    <p:sldId xmlns:r="http://schemas.openxmlformats.org/officeDocument/2006/relationships" id="257" r:id="Recb1f5ad21ca4a9d"/>
    <p:sldId xmlns:r="http://schemas.openxmlformats.org/officeDocument/2006/relationships" id="258" r:id="Rbea6d785427945ae"/>
    <p:sldId xmlns:r="http://schemas.openxmlformats.org/officeDocument/2006/relationships" id="259" r:id="R94e67a4643dd43b8"/>
    <p:sldId xmlns:r="http://schemas.openxmlformats.org/officeDocument/2006/relationships" id="260" r:id="Rfbb0f8b9d63d48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e52d0a13f54bb8" /><Relationship Type="http://schemas.openxmlformats.org/officeDocument/2006/relationships/slide" Target="/ppt/slides/slide1.xml" Id="R312458ee09b248fa" /><Relationship Type="http://schemas.openxmlformats.org/officeDocument/2006/relationships/slide" Target="/ppt/slides/slide2.xml" Id="Recb1f5ad21ca4a9d" /><Relationship Type="http://schemas.openxmlformats.org/officeDocument/2006/relationships/slide" Target="/ppt/slides/slide3.xml" Id="Rbea6d785427945ae" /><Relationship Type="http://schemas.openxmlformats.org/officeDocument/2006/relationships/slide" Target="/ppt/slides/slide4.xml" Id="R94e67a4643dd43b8" /><Relationship Type="http://schemas.openxmlformats.org/officeDocument/2006/relationships/slide" Target="/ppt/slides/slide5.xml" Id="Rfbb0f8b9d63d48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1dc73d7d564e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cc04bd4d04e56" /><Relationship Type="http://schemas.openxmlformats.org/officeDocument/2006/relationships/theme" Target="/ppt/slideMasters/theme/theme1.xml" Id="R9e67183b3fa94b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fcc04bd4d04e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7d6952a0e4f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fc7db484d4a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c1ed045a6e47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39f611ebe46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f6ec12fab4d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PERM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976 777 921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