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3ad096c2a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5e9a34751448d"/>
  </p:sldMasterIdLst>
  <p:sldIdLst>
    <p:sldId xmlns:r="http://schemas.openxmlformats.org/officeDocument/2006/relationships" id="256" r:id="R4100069b18a44dce"/>
    <p:sldId xmlns:r="http://schemas.openxmlformats.org/officeDocument/2006/relationships" id="257" r:id="R72648ca594784d96"/>
    <p:sldId xmlns:r="http://schemas.openxmlformats.org/officeDocument/2006/relationships" id="258" r:id="Rdc673bf188b3437b"/>
    <p:sldId xmlns:r="http://schemas.openxmlformats.org/officeDocument/2006/relationships" id="259" r:id="R481f9302198a478f"/>
    <p:sldId xmlns:r="http://schemas.openxmlformats.org/officeDocument/2006/relationships" id="260" r:id="Rae4416f0e24f4836"/>
    <p:sldId xmlns:r="http://schemas.openxmlformats.org/officeDocument/2006/relationships" id="261" r:id="R02b4d8d942f6493e"/>
    <p:sldId xmlns:r="http://schemas.openxmlformats.org/officeDocument/2006/relationships" id="262" r:id="R4992d677e989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5e9a34751448d" /><Relationship Type="http://schemas.openxmlformats.org/officeDocument/2006/relationships/slide" Target="/ppt/slides/slide1.xml" Id="R4100069b18a44dce" /><Relationship Type="http://schemas.openxmlformats.org/officeDocument/2006/relationships/slide" Target="/ppt/slides/slide2.xml" Id="R72648ca594784d96" /><Relationship Type="http://schemas.openxmlformats.org/officeDocument/2006/relationships/slide" Target="/ppt/slides/slide3.xml" Id="Rdc673bf188b3437b" /><Relationship Type="http://schemas.openxmlformats.org/officeDocument/2006/relationships/slide" Target="/ppt/slides/slide4.xml" Id="R481f9302198a478f" /><Relationship Type="http://schemas.openxmlformats.org/officeDocument/2006/relationships/slide" Target="/ppt/slides/slide5.xml" Id="Rae4416f0e24f4836" /><Relationship Type="http://schemas.openxmlformats.org/officeDocument/2006/relationships/slide" Target="/ppt/slides/slide6.xml" Id="R02b4d8d942f6493e" /><Relationship Type="http://schemas.openxmlformats.org/officeDocument/2006/relationships/slide" Target="/ppt/slides/slide7.xml" Id="R4992d677e989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c4bbe501d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a720d4c2145a4" /><Relationship Type="http://schemas.openxmlformats.org/officeDocument/2006/relationships/theme" Target="/ppt/slideMasters/theme/theme1.xml" Id="Re0965acda2cc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a720d4c21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568b8352a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eac5d9340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2fdde9278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d33b283c4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1476fbc048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802b6c98440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5ed248884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