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f9e4e1d60949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de1c7719ab4831"/>
  </p:sldMasterIdLst>
  <p:sldIdLst>
    <p:sldId xmlns:r="http://schemas.openxmlformats.org/officeDocument/2006/relationships" id="256" r:id="R0335d9117b044b2f"/>
    <p:sldId xmlns:r="http://schemas.openxmlformats.org/officeDocument/2006/relationships" id="257" r:id="R54de06c0b0bd477c"/>
    <p:sldId xmlns:r="http://schemas.openxmlformats.org/officeDocument/2006/relationships" id="258" r:id="Re73271d092ee42e0"/>
    <p:sldId xmlns:r="http://schemas.openxmlformats.org/officeDocument/2006/relationships" id="259" r:id="Rcc8ffa353f6744f8"/>
    <p:sldId xmlns:r="http://schemas.openxmlformats.org/officeDocument/2006/relationships" id="260" r:id="R7c57c9d1b62247de"/>
    <p:sldId xmlns:r="http://schemas.openxmlformats.org/officeDocument/2006/relationships" id="261" r:id="Rfe78a1d3a05a4c91"/>
    <p:sldId xmlns:r="http://schemas.openxmlformats.org/officeDocument/2006/relationships" id="262" r:id="Rd4032a8d470648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e1c7719ab4831" /><Relationship Type="http://schemas.openxmlformats.org/officeDocument/2006/relationships/slide" Target="/ppt/slides/slide1.xml" Id="R0335d9117b044b2f" /><Relationship Type="http://schemas.openxmlformats.org/officeDocument/2006/relationships/slide" Target="/ppt/slides/slide2.xml" Id="R54de06c0b0bd477c" /><Relationship Type="http://schemas.openxmlformats.org/officeDocument/2006/relationships/slide" Target="/ppt/slides/slide3.xml" Id="Re73271d092ee42e0" /><Relationship Type="http://schemas.openxmlformats.org/officeDocument/2006/relationships/slide" Target="/ppt/slides/slide4.xml" Id="Rcc8ffa353f6744f8" /><Relationship Type="http://schemas.openxmlformats.org/officeDocument/2006/relationships/slide" Target="/ppt/slides/slide5.xml" Id="R7c57c9d1b62247de" /><Relationship Type="http://schemas.openxmlformats.org/officeDocument/2006/relationships/slide" Target="/ppt/slides/slide6.xml" Id="Rfe78a1d3a05a4c91" /><Relationship Type="http://schemas.openxmlformats.org/officeDocument/2006/relationships/slide" Target="/ppt/slides/slide7.xml" Id="Rd4032a8d470648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589fa50f8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353148ec84313" /><Relationship Type="http://schemas.openxmlformats.org/officeDocument/2006/relationships/theme" Target="/ppt/slideMasters/theme/theme1.xml" Id="R576f58604e45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3353148ec843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3844cbd0e4d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d41bdee4644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2f6bb19ed49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4e86b90654f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c3fad22964c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0784eceac41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ee616b96d41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