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24daef1a7f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12ec140354a16"/>
  </p:sldMasterIdLst>
  <p:sldIdLst>
    <p:sldId xmlns:r="http://schemas.openxmlformats.org/officeDocument/2006/relationships" id="256" r:id="R6ad041b46431403a"/>
    <p:sldId xmlns:r="http://schemas.openxmlformats.org/officeDocument/2006/relationships" id="257" r:id="R8e77a8f83a6345d1"/>
    <p:sldId xmlns:r="http://schemas.openxmlformats.org/officeDocument/2006/relationships" id="258" r:id="R919a97c79d0a4845"/>
    <p:sldId xmlns:r="http://schemas.openxmlformats.org/officeDocument/2006/relationships" id="259" r:id="R20141472da194cbe"/>
    <p:sldId xmlns:r="http://schemas.openxmlformats.org/officeDocument/2006/relationships" id="260" r:id="Raafe64e0cea84f1e"/>
    <p:sldId xmlns:r="http://schemas.openxmlformats.org/officeDocument/2006/relationships" id="261" r:id="R9988ca37dbee488a"/>
    <p:sldId xmlns:r="http://schemas.openxmlformats.org/officeDocument/2006/relationships" id="262" r:id="R878ad5004df94a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12ec140354a16" /><Relationship Type="http://schemas.openxmlformats.org/officeDocument/2006/relationships/slide" Target="/ppt/slides/slide1.xml" Id="R6ad041b46431403a" /><Relationship Type="http://schemas.openxmlformats.org/officeDocument/2006/relationships/slide" Target="/ppt/slides/slide2.xml" Id="R8e77a8f83a6345d1" /><Relationship Type="http://schemas.openxmlformats.org/officeDocument/2006/relationships/slide" Target="/ppt/slides/slide3.xml" Id="R919a97c79d0a4845" /><Relationship Type="http://schemas.openxmlformats.org/officeDocument/2006/relationships/slide" Target="/ppt/slides/slide4.xml" Id="R20141472da194cbe" /><Relationship Type="http://schemas.openxmlformats.org/officeDocument/2006/relationships/slide" Target="/ppt/slides/slide5.xml" Id="Raafe64e0cea84f1e" /><Relationship Type="http://schemas.openxmlformats.org/officeDocument/2006/relationships/slide" Target="/ppt/slides/slide6.xml" Id="R9988ca37dbee488a" /><Relationship Type="http://schemas.openxmlformats.org/officeDocument/2006/relationships/slide" Target="/ppt/slides/slide7.xml" Id="R878ad5004df94a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41f22801a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934a099e44226" /><Relationship Type="http://schemas.openxmlformats.org/officeDocument/2006/relationships/theme" Target="/ppt/slideMasters/theme/theme1.xml" Id="R76a9422628da43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f934a099e4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7da460835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1fdeccf01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578e53f9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62a6a0625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4b2df42be40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4f49feeae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495ab574f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