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cba219aa1d41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e08f0881cb4bb7"/>
  </p:sldMasterIdLst>
  <p:sldIdLst>
    <p:sldId xmlns:r="http://schemas.openxmlformats.org/officeDocument/2006/relationships" id="256" r:id="R11e9c4066b4f4d87"/>
    <p:sldId xmlns:r="http://schemas.openxmlformats.org/officeDocument/2006/relationships" id="257" r:id="R0cfcc81ff06e4bb2"/>
    <p:sldId xmlns:r="http://schemas.openxmlformats.org/officeDocument/2006/relationships" id="258" r:id="R2f74068c5b824871"/>
    <p:sldId xmlns:r="http://schemas.openxmlformats.org/officeDocument/2006/relationships" id="259" r:id="R286d6a114d704cb0"/>
    <p:sldId xmlns:r="http://schemas.openxmlformats.org/officeDocument/2006/relationships" id="260" r:id="Re7c7704a47cd41fd"/>
    <p:sldId xmlns:r="http://schemas.openxmlformats.org/officeDocument/2006/relationships" id="261" r:id="R8d9cd5db225c4ca7"/>
    <p:sldId xmlns:r="http://schemas.openxmlformats.org/officeDocument/2006/relationships" id="262" r:id="R51a8ba8720c741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08f0881cb4bb7" /><Relationship Type="http://schemas.openxmlformats.org/officeDocument/2006/relationships/slide" Target="/ppt/slides/slide1.xml" Id="R11e9c4066b4f4d87" /><Relationship Type="http://schemas.openxmlformats.org/officeDocument/2006/relationships/slide" Target="/ppt/slides/slide2.xml" Id="R0cfcc81ff06e4bb2" /><Relationship Type="http://schemas.openxmlformats.org/officeDocument/2006/relationships/slide" Target="/ppt/slides/slide3.xml" Id="R2f74068c5b824871" /><Relationship Type="http://schemas.openxmlformats.org/officeDocument/2006/relationships/slide" Target="/ppt/slides/slide4.xml" Id="R286d6a114d704cb0" /><Relationship Type="http://schemas.openxmlformats.org/officeDocument/2006/relationships/slide" Target="/ppt/slides/slide5.xml" Id="Re7c7704a47cd41fd" /><Relationship Type="http://schemas.openxmlformats.org/officeDocument/2006/relationships/slide" Target="/ppt/slides/slide6.xml" Id="R8d9cd5db225c4ca7" /><Relationship Type="http://schemas.openxmlformats.org/officeDocument/2006/relationships/slide" Target="/ppt/slides/slide7.xml" Id="R51a8ba8720c741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9a5a5539846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1a21905b341b1" /><Relationship Type="http://schemas.openxmlformats.org/officeDocument/2006/relationships/theme" Target="/ppt/slideMasters/theme/theme1.xml" Id="R254c1fc7b8af44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c1a21905b341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b4756869045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883060cad42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ccffa61c644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9627c89b441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ffde627064d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dcf19bc7049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dcee7bb2743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GRANNES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GRANNES VVS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52 026 404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2 841 249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4 355 806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15 050 748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GRANNES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Namdalsvegen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7805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27 42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post@grannesvvs.no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976 717 015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