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96eef6ac02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874610b53646b4"/>
  </p:sldMasterIdLst>
  <p:sldIdLst>
    <p:sldId xmlns:r="http://schemas.openxmlformats.org/officeDocument/2006/relationships" id="256" r:id="Re2d94dde7f7f4a78"/>
    <p:sldId xmlns:r="http://schemas.openxmlformats.org/officeDocument/2006/relationships" id="257" r:id="Rc5db812db16a43f5"/>
    <p:sldId xmlns:r="http://schemas.openxmlformats.org/officeDocument/2006/relationships" id="258" r:id="R878bb171690e4c3f"/>
    <p:sldId xmlns:r="http://schemas.openxmlformats.org/officeDocument/2006/relationships" id="259" r:id="R8412f9ad850b49fd"/>
    <p:sldId xmlns:r="http://schemas.openxmlformats.org/officeDocument/2006/relationships" id="260" r:id="R5686602fd2c1469c"/>
    <p:sldId xmlns:r="http://schemas.openxmlformats.org/officeDocument/2006/relationships" id="261" r:id="R6db872a0a1b84310"/>
    <p:sldId xmlns:r="http://schemas.openxmlformats.org/officeDocument/2006/relationships" id="262" r:id="Rd4864c09cc1442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874610b53646b4" /><Relationship Type="http://schemas.openxmlformats.org/officeDocument/2006/relationships/slide" Target="/ppt/slides/slide1.xml" Id="Re2d94dde7f7f4a78" /><Relationship Type="http://schemas.openxmlformats.org/officeDocument/2006/relationships/slide" Target="/ppt/slides/slide2.xml" Id="Rc5db812db16a43f5" /><Relationship Type="http://schemas.openxmlformats.org/officeDocument/2006/relationships/slide" Target="/ppt/slides/slide3.xml" Id="R878bb171690e4c3f" /><Relationship Type="http://schemas.openxmlformats.org/officeDocument/2006/relationships/slide" Target="/ppt/slides/slide4.xml" Id="R8412f9ad850b49fd" /><Relationship Type="http://schemas.openxmlformats.org/officeDocument/2006/relationships/slide" Target="/ppt/slides/slide5.xml" Id="R5686602fd2c1469c" /><Relationship Type="http://schemas.openxmlformats.org/officeDocument/2006/relationships/slide" Target="/ppt/slides/slide6.xml" Id="R6db872a0a1b84310" /><Relationship Type="http://schemas.openxmlformats.org/officeDocument/2006/relationships/slide" Target="/ppt/slides/slide7.xml" Id="Rd4864c09cc1442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a164472fa48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6e973f78d4a32" /><Relationship Type="http://schemas.openxmlformats.org/officeDocument/2006/relationships/theme" Target="/ppt/slideMasters/theme/theme1.xml" Id="R4501525203034c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46e973f78d4a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d7634132d43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4f932889749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c7cac7c544e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15ba7dce2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65d1410144b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7b83ada1543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9d1e425cd4c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MØBELSENTERET SØRLANDSPARKEN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MØBELSENTERET SØRLANDSPARKEN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MØBELSENTERET SØRLANDSPARKEN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MØBELSENTERET SØRLANDSPARKEN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MØBELSENTERET SØRLANDSPARKEN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MØBELSENTERET SØRLANDSPARKEN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39 694 100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557 324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276 726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2 362 874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11 851 656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MØBELSENTERET SØRLANDSPARKEN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MØBELSENTERET SØRLANDSPARKEN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Barstølveien 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10 73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976 623 940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MØBELSENTERET SØRLANDSPARKEN AS</a:t>
            </a:r>
          </a:p>
        </p:txBody>
      </p:sp>
    </p:spTree>
  </p:cSld>
  <p:clrMapOvr>
    <a:masterClrMapping xmlns:a="http://schemas.openxmlformats.org/drawingml/2006/main"/>
  </p:clrMapOvr>
</p:sld>
</file>