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3f6e5a9a8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e01efddd34de0"/>
  </p:sldMasterIdLst>
  <p:sldIdLst>
    <p:sldId xmlns:r="http://schemas.openxmlformats.org/officeDocument/2006/relationships" id="256" r:id="R6e07922d64ef49c9"/>
    <p:sldId xmlns:r="http://schemas.openxmlformats.org/officeDocument/2006/relationships" id="257" r:id="R894b507529bb43ba"/>
    <p:sldId xmlns:r="http://schemas.openxmlformats.org/officeDocument/2006/relationships" id="258" r:id="R4d1b0e005bb74d79"/>
    <p:sldId xmlns:r="http://schemas.openxmlformats.org/officeDocument/2006/relationships" id="259" r:id="R237f0b3658054635"/>
    <p:sldId xmlns:r="http://schemas.openxmlformats.org/officeDocument/2006/relationships" id="260" r:id="Rf301af1f702141d2"/>
    <p:sldId xmlns:r="http://schemas.openxmlformats.org/officeDocument/2006/relationships" id="261" r:id="R78af8ff026314098"/>
    <p:sldId xmlns:r="http://schemas.openxmlformats.org/officeDocument/2006/relationships" id="262" r:id="Rb7dc9d4d1c30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e01efddd34de0" /><Relationship Type="http://schemas.openxmlformats.org/officeDocument/2006/relationships/slide" Target="/ppt/slides/slide1.xml" Id="R6e07922d64ef49c9" /><Relationship Type="http://schemas.openxmlformats.org/officeDocument/2006/relationships/slide" Target="/ppt/slides/slide2.xml" Id="R894b507529bb43ba" /><Relationship Type="http://schemas.openxmlformats.org/officeDocument/2006/relationships/slide" Target="/ppt/slides/slide3.xml" Id="R4d1b0e005bb74d79" /><Relationship Type="http://schemas.openxmlformats.org/officeDocument/2006/relationships/slide" Target="/ppt/slides/slide4.xml" Id="R237f0b3658054635" /><Relationship Type="http://schemas.openxmlformats.org/officeDocument/2006/relationships/slide" Target="/ppt/slides/slide5.xml" Id="Rf301af1f702141d2" /><Relationship Type="http://schemas.openxmlformats.org/officeDocument/2006/relationships/slide" Target="/ppt/slides/slide6.xml" Id="R78af8ff026314098" /><Relationship Type="http://schemas.openxmlformats.org/officeDocument/2006/relationships/slide" Target="/ppt/slides/slide7.xml" Id="Rb7dc9d4d1c30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a8e52902e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6a74f5af54551" /><Relationship Type="http://schemas.openxmlformats.org/officeDocument/2006/relationships/theme" Target="/ppt/slideMasters/theme/theme1.xml" Id="Rc6f42299c3d7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6a74f5af545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4b399d86a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46cf3539a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6f6c067c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705719d14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ffd7e38f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a2bad9bb6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fc6d836d4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