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03c32e2fdb44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4eb43897234cff"/>
  </p:sldMasterIdLst>
  <p:sldIdLst>
    <p:sldId xmlns:r="http://schemas.openxmlformats.org/officeDocument/2006/relationships" id="256" r:id="R8621000916934f0a"/>
    <p:sldId xmlns:r="http://schemas.openxmlformats.org/officeDocument/2006/relationships" id="257" r:id="Ra0bfba0941f34db7"/>
    <p:sldId xmlns:r="http://schemas.openxmlformats.org/officeDocument/2006/relationships" id="258" r:id="R48be0f3ce55b4a2c"/>
    <p:sldId xmlns:r="http://schemas.openxmlformats.org/officeDocument/2006/relationships" id="259" r:id="Rb117efbfc69e4dae"/>
    <p:sldId xmlns:r="http://schemas.openxmlformats.org/officeDocument/2006/relationships" id="260" r:id="Rb881dcf7cfea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eb43897234cff" /><Relationship Type="http://schemas.openxmlformats.org/officeDocument/2006/relationships/slide" Target="/ppt/slides/slide1.xml" Id="R8621000916934f0a" /><Relationship Type="http://schemas.openxmlformats.org/officeDocument/2006/relationships/slide" Target="/ppt/slides/slide2.xml" Id="Ra0bfba0941f34db7" /><Relationship Type="http://schemas.openxmlformats.org/officeDocument/2006/relationships/slide" Target="/ppt/slides/slide3.xml" Id="R48be0f3ce55b4a2c" /><Relationship Type="http://schemas.openxmlformats.org/officeDocument/2006/relationships/slide" Target="/ppt/slides/slide4.xml" Id="Rb117efbfc69e4dae" /><Relationship Type="http://schemas.openxmlformats.org/officeDocument/2006/relationships/slide" Target="/ppt/slides/slide5.xml" Id="Rb881dcf7cfea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a7bed83a4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ade48d805404a" /><Relationship Type="http://schemas.openxmlformats.org/officeDocument/2006/relationships/theme" Target="/ppt/slideMasters/theme/theme1.xml" Id="R403f334a5aca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ade48d805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2865075c4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2d9afd1f0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3b5f490be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53dbe886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cfe21f8ff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