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2c493b44ca148f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5e964781755443e"/>
  </p:sldMasterIdLst>
  <p:sldIdLst>
    <p:sldId xmlns:r="http://schemas.openxmlformats.org/officeDocument/2006/relationships" id="256" r:id="Re6273a7c11f3427f"/>
    <p:sldId xmlns:r="http://schemas.openxmlformats.org/officeDocument/2006/relationships" id="257" r:id="Ra67c53d5253f46ff"/>
    <p:sldId xmlns:r="http://schemas.openxmlformats.org/officeDocument/2006/relationships" id="258" r:id="R590d42bbeb6e4a10"/>
    <p:sldId xmlns:r="http://schemas.openxmlformats.org/officeDocument/2006/relationships" id="259" r:id="Rf482c17268984514"/>
    <p:sldId xmlns:r="http://schemas.openxmlformats.org/officeDocument/2006/relationships" id="260" r:id="Rfca6e8971925424d"/>
    <p:sldId xmlns:r="http://schemas.openxmlformats.org/officeDocument/2006/relationships" id="261" r:id="R83378f37b5664b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5e964781755443e" /><Relationship Type="http://schemas.openxmlformats.org/officeDocument/2006/relationships/slide" Target="/ppt/slides/slide1.xml" Id="Re6273a7c11f3427f" /><Relationship Type="http://schemas.openxmlformats.org/officeDocument/2006/relationships/slide" Target="/ppt/slides/slide2.xml" Id="Ra67c53d5253f46ff" /><Relationship Type="http://schemas.openxmlformats.org/officeDocument/2006/relationships/slide" Target="/ppt/slides/slide3.xml" Id="R590d42bbeb6e4a10" /><Relationship Type="http://schemas.openxmlformats.org/officeDocument/2006/relationships/slide" Target="/ppt/slides/slide4.xml" Id="Rf482c17268984514" /><Relationship Type="http://schemas.openxmlformats.org/officeDocument/2006/relationships/slide" Target="/ppt/slides/slide5.xml" Id="Rfca6e8971925424d" /><Relationship Type="http://schemas.openxmlformats.org/officeDocument/2006/relationships/slide" Target="/ppt/slides/slide6.xml" Id="R83378f37b5664b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f23ed150e4f4d1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8f524bc82e48b2" /><Relationship Type="http://schemas.openxmlformats.org/officeDocument/2006/relationships/theme" Target="/ppt/slideMasters/theme/theme1.xml" Id="R197673822de348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68f524bc82e48b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242e0ae6654a6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09f931207844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96373d52594b5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cbba4c6cb4480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3e1dab77c8c431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0ba7c84d0746e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VERDIPAPIRFONDET DELPHI NORGE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VERDIPAPIRFONDET DELPHI NORGE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−12 510 409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96 457 567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873 571 838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874 764 651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Storebrand Asset Management AS, Professor Kohts vei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31 50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v1c@storebrand.no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www.delphi.no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976 242 556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VERDIPAPIRFONDET DELPHI NORGE</a:t>
            </a:r>
          </a:p>
        </p:txBody>
      </p:sp>
    </p:spTree>
  </p:cSld>
  <p:clrMapOvr>
    <a:masterClrMapping xmlns:a="http://schemas.openxmlformats.org/drawingml/2006/main"/>
  </p:clrMapOvr>
</p:sld>
</file>