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e5f37828c04d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e18673610e4bb8"/>
  </p:sldMasterIdLst>
  <p:sldIdLst>
    <p:sldId xmlns:r="http://schemas.openxmlformats.org/officeDocument/2006/relationships" id="256" r:id="R1a885f1422c44a76"/>
    <p:sldId xmlns:r="http://schemas.openxmlformats.org/officeDocument/2006/relationships" id="257" r:id="Rcdb0ce30419d46e5"/>
    <p:sldId xmlns:r="http://schemas.openxmlformats.org/officeDocument/2006/relationships" id="258" r:id="R29c12eed5e2e4eeb"/>
    <p:sldId xmlns:r="http://schemas.openxmlformats.org/officeDocument/2006/relationships" id="259" r:id="R6f117a4de72d465c"/>
    <p:sldId xmlns:r="http://schemas.openxmlformats.org/officeDocument/2006/relationships" id="260" r:id="R4409ba9fb9be464d"/>
    <p:sldId xmlns:r="http://schemas.openxmlformats.org/officeDocument/2006/relationships" id="261" r:id="R6e628510fe4d4e4b"/>
    <p:sldId xmlns:r="http://schemas.openxmlformats.org/officeDocument/2006/relationships" id="262" r:id="R80939cdc5a564e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e18673610e4bb8" /><Relationship Type="http://schemas.openxmlformats.org/officeDocument/2006/relationships/slide" Target="/ppt/slides/slide1.xml" Id="R1a885f1422c44a76" /><Relationship Type="http://schemas.openxmlformats.org/officeDocument/2006/relationships/slide" Target="/ppt/slides/slide2.xml" Id="Rcdb0ce30419d46e5" /><Relationship Type="http://schemas.openxmlformats.org/officeDocument/2006/relationships/slide" Target="/ppt/slides/slide3.xml" Id="R29c12eed5e2e4eeb" /><Relationship Type="http://schemas.openxmlformats.org/officeDocument/2006/relationships/slide" Target="/ppt/slides/slide4.xml" Id="R6f117a4de72d465c" /><Relationship Type="http://schemas.openxmlformats.org/officeDocument/2006/relationships/slide" Target="/ppt/slides/slide5.xml" Id="R4409ba9fb9be464d" /><Relationship Type="http://schemas.openxmlformats.org/officeDocument/2006/relationships/slide" Target="/ppt/slides/slide6.xml" Id="R6e628510fe4d4e4b" /><Relationship Type="http://schemas.openxmlformats.org/officeDocument/2006/relationships/slide" Target="/ppt/slides/slide7.xml" Id="R80939cdc5a564e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6cf49556e14b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f3bce3e8f548fd" /><Relationship Type="http://schemas.openxmlformats.org/officeDocument/2006/relationships/theme" Target="/ppt/slideMasters/theme/theme1.xml" Id="Rb4f1f019b95142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f3bce3e8f548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21ffe428cf48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b2d77812f4b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a1c0392524e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375fed2b84a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b59faec5843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b07a9cfc64b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f30fd6ec948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HELENE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−266 060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2 981 967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69 621 955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69 925 526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LØKEN EIKLID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Ekelyveien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21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976 217 896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HELENE HOLDING AS</a:t>
            </a:r>
          </a:p>
        </p:txBody>
      </p:sp>
    </p:spTree>
  </p:cSld>
  <p:clrMapOvr>
    <a:masterClrMapping xmlns:a="http://schemas.openxmlformats.org/drawingml/2006/main"/>
  </p:clrMapOvr>
</p:sld>
</file>