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2315fa2bc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308057c444bac"/>
  </p:sldMasterIdLst>
  <p:sldIdLst>
    <p:sldId xmlns:r="http://schemas.openxmlformats.org/officeDocument/2006/relationships" id="256" r:id="R24b9c078127e435c"/>
    <p:sldId xmlns:r="http://schemas.openxmlformats.org/officeDocument/2006/relationships" id="257" r:id="R4d85969817ed4606"/>
    <p:sldId xmlns:r="http://schemas.openxmlformats.org/officeDocument/2006/relationships" id="258" r:id="Ra83f76a074d14d82"/>
    <p:sldId xmlns:r="http://schemas.openxmlformats.org/officeDocument/2006/relationships" id="259" r:id="R6e5ae3d007e3453d"/>
    <p:sldId xmlns:r="http://schemas.openxmlformats.org/officeDocument/2006/relationships" id="260" r:id="R272599ffa77246a7"/>
    <p:sldId xmlns:r="http://schemas.openxmlformats.org/officeDocument/2006/relationships" id="261" r:id="R24cc1e586a27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308057c444bac" /><Relationship Type="http://schemas.openxmlformats.org/officeDocument/2006/relationships/slide" Target="/ppt/slides/slide1.xml" Id="R24b9c078127e435c" /><Relationship Type="http://schemas.openxmlformats.org/officeDocument/2006/relationships/slide" Target="/ppt/slides/slide2.xml" Id="R4d85969817ed4606" /><Relationship Type="http://schemas.openxmlformats.org/officeDocument/2006/relationships/slide" Target="/ppt/slides/slide3.xml" Id="Ra83f76a074d14d82" /><Relationship Type="http://schemas.openxmlformats.org/officeDocument/2006/relationships/slide" Target="/ppt/slides/slide4.xml" Id="R6e5ae3d007e3453d" /><Relationship Type="http://schemas.openxmlformats.org/officeDocument/2006/relationships/slide" Target="/ppt/slides/slide5.xml" Id="R272599ffa77246a7" /><Relationship Type="http://schemas.openxmlformats.org/officeDocument/2006/relationships/slide" Target="/ppt/slides/slide6.xml" Id="R24cc1e586a27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f4e61f480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b2c6480294a1e" /><Relationship Type="http://schemas.openxmlformats.org/officeDocument/2006/relationships/theme" Target="/ppt/slideMasters/theme/theme1.xml" Id="Rf31f65d58b8e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b2c648029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6a4032e2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5a838378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978e2323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b1e7ecd6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1e5a46bf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6cf14316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