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5225384d284c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44b3fa2da24b12"/>
  </p:sldMasterIdLst>
  <p:sldIdLst>
    <p:sldId xmlns:r="http://schemas.openxmlformats.org/officeDocument/2006/relationships" id="256" r:id="R96255d6132e44cfd"/>
    <p:sldId xmlns:r="http://schemas.openxmlformats.org/officeDocument/2006/relationships" id="257" r:id="Rdaf5198cd3544315"/>
    <p:sldId xmlns:r="http://schemas.openxmlformats.org/officeDocument/2006/relationships" id="258" r:id="R677cbfb841724f92"/>
    <p:sldId xmlns:r="http://schemas.openxmlformats.org/officeDocument/2006/relationships" id="259" r:id="Ra5d2cf2a8e1d48dd"/>
    <p:sldId xmlns:r="http://schemas.openxmlformats.org/officeDocument/2006/relationships" id="260" r:id="R57ce2f5899d44f32"/>
    <p:sldId xmlns:r="http://schemas.openxmlformats.org/officeDocument/2006/relationships" id="261" r:id="R1151d47713844422"/>
    <p:sldId xmlns:r="http://schemas.openxmlformats.org/officeDocument/2006/relationships" id="262" r:id="R418b2cf445d144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44b3fa2da24b12" /><Relationship Type="http://schemas.openxmlformats.org/officeDocument/2006/relationships/slide" Target="/ppt/slides/slide1.xml" Id="R96255d6132e44cfd" /><Relationship Type="http://schemas.openxmlformats.org/officeDocument/2006/relationships/slide" Target="/ppt/slides/slide2.xml" Id="Rdaf5198cd3544315" /><Relationship Type="http://schemas.openxmlformats.org/officeDocument/2006/relationships/slide" Target="/ppt/slides/slide3.xml" Id="R677cbfb841724f92" /><Relationship Type="http://schemas.openxmlformats.org/officeDocument/2006/relationships/slide" Target="/ppt/slides/slide4.xml" Id="Ra5d2cf2a8e1d48dd" /><Relationship Type="http://schemas.openxmlformats.org/officeDocument/2006/relationships/slide" Target="/ppt/slides/slide5.xml" Id="R57ce2f5899d44f32" /><Relationship Type="http://schemas.openxmlformats.org/officeDocument/2006/relationships/slide" Target="/ppt/slides/slide6.xml" Id="R1151d47713844422" /><Relationship Type="http://schemas.openxmlformats.org/officeDocument/2006/relationships/slide" Target="/ppt/slides/slide7.xml" Id="R418b2cf445d144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12bd847cf541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37f49f38046a7" /><Relationship Type="http://schemas.openxmlformats.org/officeDocument/2006/relationships/theme" Target="/ppt/slideMasters/theme/theme1.xml" Id="Rc7dcc160ba1541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837f49f38046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59f26aeca4d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5ec5910d14c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ac209740f48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3bbe70eb04c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bedc37c0fb4f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0ee998f1d4f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2d719a75146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RD BLIKK OG VENTILASJON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RD BLIKK OG VENTILASJON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15 005 106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612 158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489 281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3 289 030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6 644 305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RD BLIKK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Nardovegen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roger@rdblikk.no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www.rdblikk.no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976 098 331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