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8b72a6ac7c44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f674fe5b6e4346"/>
  </p:sldMasterIdLst>
  <p:sldIdLst>
    <p:sldId xmlns:r="http://schemas.openxmlformats.org/officeDocument/2006/relationships" id="256" r:id="Rf5797287d06342e9"/>
    <p:sldId xmlns:r="http://schemas.openxmlformats.org/officeDocument/2006/relationships" id="257" r:id="R4044a03a11864b89"/>
    <p:sldId xmlns:r="http://schemas.openxmlformats.org/officeDocument/2006/relationships" id="258" r:id="Rc18a780057bf4ae9"/>
    <p:sldId xmlns:r="http://schemas.openxmlformats.org/officeDocument/2006/relationships" id="259" r:id="R1bc5dd6d20a44c4c"/>
    <p:sldId xmlns:r="http://schemas.openxmlformats.org/officeDocument/2006/relationships" id="260" r:id="Rdc9e23c8ee5a4fd4"/>
    <p:sldId xmlns:r="http://schemas.openxmlformats.org/officeDocument/2006/relationships" id="261" r:id="R27e914ca4b5644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f674fe5b6e4346" /><Relationship Type="http://schemas.openxmlformats.org/officeDocument/2006/relationships/slide" Target="/ppt/slides/slide1.xml" Id="Rf5797287d06342e9" /><Relationship Type="http://schemas.openxmlformats.org/officeDocument/2006/relationships/slide" Target="/ppt/slides/slide2.xml" Id="R4044a03a11864b89" /><Relationship Type="http://schemas.openxmlformats.org/officeDocument/2006/relationships/slide" Target="/ppt/slides/slide3.xml" Id="Rc18a780057bf4ae9" /><Relationship Type="http://schemas.openxmlformats.org/officeDocument/2006/relationships/slide" Target="/ppt/slides/slide4.xml" Id="R1bc5dd6d20a44c4c" /><Relationship Type="http://schemas.openxmlformats.org/officeDocument/2006/relationships/slide" Target="/ppt/slides/slide5.xml" Id="Rdc9e23c8ee5a4fd4" /><Relationship Type="http://schemas.openxmlformats.org/officeDocument/2006/relationships/slide" Target="/ppt/slides/slide6.xml" Id="R27e914ca4b5644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80bc7470f942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e43fab43704d32" /><Relationship Type="http://schemas.openxmlformats.org/officeDocument/2006/relationships/theme" Target="/ppt/slideMasters/theme/theme1.xml" Id="R63247cfd2ae849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e43fab43704d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451da42434e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a28f93297442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4ab003ab0849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7d6dbd394e4b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9630c7d3f04c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c2a06442514d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NORDISK KUNSTNARSENTER DALE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KUNSTNARSENTER DALE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NORDISK KUNSTNARSENTER DALE STI ble etablert [år] og holder til i Dale I Sunnfjord.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KUNSTNARSENTER DALE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KUNSTNARSENTER DALE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KUNSTNARSENTER DALE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4 845 498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−774 196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−792 745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2 531 322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5 676 556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KUNSTNARSENTER DALE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Dalsåsvegen 131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6963 Dale I Sunnfjord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976 057 708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KUNSTNARSENTER DALE STI</a:t>
            </a:r>
          </a:p>
        </p:txBody>
      </p:sp>
    </p:spTree>
  </p:cSld>
  <p:clrMapOvr>
    <a:masterClrMapping xmlns:a="http://schemas.openxmlformats.org/drawingml/2006/main"/>
  </p:clrMapOvr>
</p:sld>
</file>