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48955adfbe4c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eae953dafe4a36"/>
  </p:sldMasterIdLst>
  <p:sldIdLst>
    <p:sldId xmlns:r="http://schemas.openxmlformats.org/officeDocument/2006/relationships" id="256" r:id="R317665bccdf04c10"/>
    <p:sldId xmlns:r="http://schemas.openxmlformats.org/officeDocument/2006/relationships" id="257" r:id="R347ce01f47bb45e4"/>
    <p:sldId xmlns:r="http://schemas.openxmlformats.org/officeDocument/2006/relationships" id="258" r:id="R0c079d7284534251"/>
    <p:sldId xmlns:r="http://schemas.openxmlformats.org/officeDocument/2006/relationships" id="259" r:id="Ra17f55d18ad34b16"/>
    <p:sldId xmlns:r="http://schemas.openxmlformats.org/officeDocument/2006/relationships" id="260" r:id="R08c9f80683c24aec"/>
    <p:sldId xmlns:r="http://schemas.openxmlformats.org/officeDocument/2006/relationships" id="261" r:id="R81a115a616df4c4a"/>
    <p:sldId xmlns:r="http://schemas.openxmlformats.org/officeDocument/2006/relationships" id="262" r:id="R6b5e9d02b26349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eae953dafe4a36" /><Relationship Type="http://schemas.openxmlformats.org/officeDocument/2006/relationships/slide" Target="/ppt/slides/slide1.xml" Id="R317665bccdf04c10" /><Relationship Type="http://schemas.openxmlformats.org/officeDocument/2006/relationships/slide" Target="/ppt/slides/slide2.xml" Id="R347ce01f47bb45e4" /><Relationship Type="http://schemas.openxmlformats.org/officeDocument/2006/relationships/slide" Target="/ppt/slides/slide3.xml" Id="R0c079d7284534251" /><Relationship Type="http://schemas.openxmlformats.org/officeDocument/2006/relationships/slide" Target="/ppt/slides/slide4.xml" Id="Ra17f55d18ad34b16" /><Relationship Type="http://schemas.openxmlformats.org/officeDocument/2006/relationships/slide" Target="/ppt/slides/slide5.xml" Id="R08c9f80683c24aec" /><Relationship Type="http://schemas.openxmlformats.org/officeDocument/2006/relationships/slide" Target="/ppt/slides/slide6.xml" Id="R81a115a616df4c4a" /><Relationship Type="http://schemas.openxmlformats.org/officeDocument/2006/relationships/slide" Target="/ppt/slides/slide7.xml" Id="R6b5e9d02b26349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e1fdb7e06e4c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26fbaf6ad14bd5" /><Relationship Type="http://schemas.openxmlformats.org/officeDocument/2006/relationships/theme" Target="/ppt/slideMasters/theme/theme1.xml" Id="R5ae093528c1c45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26fbaf6ad14b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6daa471b944f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23d73378c94d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3b84449cae44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4d39e81d5843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e1b62151ac4a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cdbb6a2a3940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704cb6a04442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SKRIVEVERKSTEDET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SKRIVEVERKSTEDET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SKRIVEVERKSTEDET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SKRIVEVERKSTEDET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SKRIVEVERKSTEDET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SKRIVEVERKSTEDET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68 815 341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63 208 521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61 289 602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491 576 502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506 605 451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SKRIVEVERKSTEDET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 NESBØ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SKRIVEVERKSTEDET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Ibsens gate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56 44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jo.nesbo@chello.no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975 995 666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SKRIVEVERKSTEDET AS</a:t>
            </a:r>
          </a:p>
        </p:txBody>
      </p:sp>
    </p:spTree>
  </p:cSld>
  <p:clrMapOvr>
    <a:masterClrMapping xmlns:a="http://schemas.openxmlformats.org/drawingml/2006/main"/>
  </p:clrMapOvr>
</p:sld>
</file>