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dbaf392b2349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6828eab7954b23"/>
  </p:sldMasterIdLst>
  <p:sldIdLst>
    <p:sldId xmlns:r="http://schemas.openxmlformats.org/officeDocument/2006/relationships" id="256" r:id="R939fdf817cae491b"/>
    <p:sldId xmlns:r="http://schemas.openxmlformats.org/officeDocument/2006/relationships" id="257" r:id="R186c8edd3e024160"/>
    <p:sldId xmlns:r="http://schemas.openxmlformats.org/officeDocument/2006/relationships" id="258" r:id="R0365edcbd2cf4f33"/>
    <p:sldId xmlns:r="http://schemas.openxmlformats.org/officeDocument/2006/relationships" id="259" r:id="R1962902b1c954746"/>
    <p:sldId xmlns:r="http://schemas.openxmlformats.org/officeDocument/2006/relationships" id="260" r:id="R14cc722c77e648fe"/>
    <p:sldId xmlns:r="http://schemas.openxmlformats.org/officeDocument/2006/relationships" id="261" r:id="R7f2171e252b44449"/>
    <p:sldId xmlns:r="http://schemas.openxmlformats.org/officeDocument/2006/relationships" id="262" r:id="R31ace477560e49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828eab7954b23" /><Relationship Type="http://schemas.openxmlformats.org/officeDocument/2006/relationships/slide" Target="/ppt/slides/slide1.xml" Id="R939fdf817cae491b" /><Relationship Type="http://schemas.openxmlformats.org/officeDocument/2006/relationships/slide" Target="/ppt/slides/slide2.xml" Id="R186c8edd3e024160" /><Relationship Type="http://schemas.openxmlformats.org/officeDocument/2006/relationships/slide" Target="/ppt/slides/slide3.xml" Id="R0365edcbd2cf4f33" /><Relationship Type="http://schemas.openxmlformats.org/officeDocument/2006/relationships/slide" Target="/ppt/slides/slide4.xml" Id="R1962902b1c954746" /><Relationship Type="http://schemas.openxmlformats.org/officeDocument/2006/relationships/slide" Target="/ppt/slides/slide5.xml" Id="R14cc722c77e648fe" /><Relationship Type="http://schemas.openxmlformats.org/officeDocument/2006/relationships/slide" Target="/ppt/slides/slide6.xml" Id="R7f2171e252b44449" /><Relationship Type="http://schemas.openxmlformats.org/officeDocument/2006/relationships/slide" Target="/ppt/slides/slide7.xml" Id="R31ace477560e49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aa2c52cf0643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61b2e941044ad" /><Relationship Type="http://schemas.openxmlformats.org/officeDocument/2006/relationships/theme" Target="/ppt/slideMasters/theme/theme1.xml" Id="Rad7a6781901347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61b2e941044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b73961e6f45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5422a5aa1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c19034ef3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d2c40b6db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9e5cd95b54f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925d5ef9c49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44e79cefa48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BRA-BO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BRA-BO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ZEBRA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Isebakkeveien 165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22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975 984 079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BRA-BO AS</a:t>
            </a:r>
          </a:p>
        </p:txBody>
      </p:sp>
    </p:spTree>
  </p:cSld>
  <p:clrMapOvr>
    <a:masterClrMapping xmlns:a="http://schemas.openxmlformats.org/drawingml/2006/main"/>
  </p:clrMapOvr>
</p:sld>
</file>