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276f837dca41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f0dcf8522f4026"/>
  </p:sldMasterIdLst>
  <p:sldIdLst>
    <p:sldId xmlns:r="http://schemas.openxmlformats.org/officeDocument/2006/relationships" id="256" r:id="Rc56a186cb70d43e2"/>
    <p:sldId xmlns:r="http://schemas.openxmlformats.org/officeDocument/2006/relationships" id="257" r:id="R373a63c201934780"/>
    <p:sldId xmlns:r="http://schemas.openxmlformats.org/officeDocument/2006/relationships" id="258" r:id="R48856d4e07c84b2d"/>
    <p:sldId xmlns:r="http://schemas.openxmlformats.org/officeDocument/2006/relationships" id="259" r:id="R4fe55d05a9f94f33"/>
    <p:sldId xmlns:r="http://schemas.openxmlformats.org/officeDocument/2006/relationships" id="260" r:id="Rbd9460a05af4466e"/>
    <p:sldId xmlns:r="http://schemas.openxmlformats.org/officeDocument/2006/relationships" id="261" r:id="R25520e4e6d774828"/>
    <p:sldId xmlns:r="http://schemas.openxmlformats.org/officeDocument/2006/relationships" id="262" r:id="R32fb64dc44f346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f0dcf8522f4026" /><Relationship Type="http://schemas.openxmlformats.org/officeDocument/2006/relationships/slide" Target="/ppt/slides/slide1.xml" Id="Rc56a186cb70d43e2" /><Relationship Type="http://schemas.openxmlformats.org/officeDocument/2006/relationships/slide" Target="/ppt/slides/slide2.xml" Id="R373a63c201934780" /><Relationship Type="http://schemas.openxmlformats.org/officeDocument/2006/relationships/slide" Target="/ppt/slides/slide3.xml" Id="R48856d4e07c84b2d" /><Relationship Type="http://schemas.openxmlformats.org/officeDocument/2006/relationships/slide" Target="/ppt/slides/slide4.xml" Id="R4fe55d05a9f94f33" /><Relationship Type="http://schemas.openxmlformats.org/officeDocument/2006/relationships/slide" Target="/ppt/slides/slide5.xml" Id="Rbd9460a05af4466e" /><Relationship Type="http://schemas.openxmlformats.org/officeDocument/2006/relationships/slide" Target="/ppt/slides/slide6.xml" Id="R25520e4e6d774828" /><Relationship Type="http://schemas.openxmlformats.org/officeDocument/2006/relationships/slide" Target="/ppt/slides/slide7.xml" Id="R32fb64dc44f346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783b72eab64a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5243c7eee49a9" /><Relationship Type="http://schemas.openxmlformats.org/officeDocument/2006/relationships/theme" Target="/ppt/slideMasters/theme/theme1.xml" Id="R9705ddc3983d41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95243c7eee49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addf62c4248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ec54df42c14d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a8a611566c48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c269fb73345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4a77ff6ce48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bc7d7359f41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5852f3ed543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HOME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HOME INVEST AS ble etablert [år] og holder til i Røyse.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−109 448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14 371 087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14 757 245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FRODE SVENSKERUD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Sommerroveien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3530 Røyse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975 981 096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INVEST AS</a:t>
            </a:r>
          </a:p>
        </p:txBody>
      </p:sp>
    </p:spTree>
  </p:cSld>
  <p:clrMapOvr>
    <a:masterClrMapping xmlns:a="http://schemas.openxmlformats.org/drawingml/2006/main"/>
  </p:clrMapOvr>
</p:sld>
</file>