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b0733a3be348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d9a1541eb84924"/>
  </p:sldMasterIdLst>
  <p:sldIdLst>
    <p:sldId xmlns:r="http://schemas.openxmlformats.org/officeDocument/2006/relationships" id="256" r:id="Rc4c968efc4a0416b"/>
    <p:sldId xmlns:r="http://schemas.openxmlformats.org/officeDocument/2006/relationships" id="257" r:id="Re303505557dc44c7"/>
    <p:sldId xmlns:r="http://schemas.openxmlformats.org/officeDocument/2006/relationships" id="258" r:id="R812ebc3e88644215"/>
    <p:sldId xmlns:r="http://schemas.openxmlformats.org/officeDocument/2006/relationships" id="259" r:id="R854078ade6ce44cb"/>
    <p:sldId xmlns:r="http://schemas.openxmlformats.org/officeDocument/2006/relationships" id="260" r:id="Rb2c1a7b696534381"/>
    <p:sldId xmlns:r="http://schemas.openxmlformats.org/officeDocument/2006/relationships" id="261" r:id="R4809dcf822b74547"/>
    <p:sldId xmlns:r="http://schemas.openxmlformats.org/officeDocument/2006/relationships" id="262" r:id="R56dc33de68d440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9a1541eb84924" /><Relationship Type="http://schemas.openxmlformats.org/officeDocument/2006/relationships/slide" Target="/ppt/slides/slide1.xml" Id="Rc4c968efc4a0416b" /><Relationship Type="http://schemas.openxmlformats.org/officeDocument/2006/relationships/slide" Target="/ppt/slides/slide2.xml" Id="Re303505557dc44c7" /><Relationship Type="http://schemas.openxmlformats.org/officeDocument/2006/relationships/slide" Target="/ppt/slides/slide3.xml" Id="R812ebc3e88644215" /><Relationship Type="http://schemas.openxmlformats.org/officeDocument/2006/relationships/slide" Target="/ppt/slides/slide4.xml" Id="R854078ade6ce44cb" /><Relationship Type="http://schemas.openxmlformats.org/officeDocument/2006/relationships/slide" Target="/ppt/slides/slide5.xml" Id="Rb2c1a7b696534381" /><Relationship Type="http://schemas.openxmlformats.org/officeDocument/2006/relationships/slide" Target="/ppt/slides/slide6.xml" Id="R4809dcf822b74547" /><Relationship Type="http://schemas.openxmlformats.org/officeDocument/2006/relationships/slide" Target="/ppt/slides/slide7.xml" Id="R56dc33de68d440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ea1fc1e96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7488c3fb44daf" /><Relationship Type="http://schemas.openxmlformats.org/officeDocument/2006/relationships/theme" Target="/ppt/slideMasters/theme/theme1.xml" Id="R69b7a3a2f9e34d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37488c3fb44d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4d5491a94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ad3fa54b8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929b58a1a4b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2c3335ec94b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2b3e8158f40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0e2f8dac542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9b910f2c443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