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aa5a3b27f048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5c060472ba4c3c"/>
  </p:sldMasterIdLst>
  <p:sldIdLst>
    <p:sldId xmlns:r="http://schemas.openxmlformats.org/officeDocument/2006/relationships" id="256" r:id="R9a566e8ee3284ef5"/>
    <p:sldId xmlns:r="http://schemas.openxmlformats.org/officeDocument/2006/relationships" id="257" r:id="Rf9ce0afa6aa64b58"/>
    <p:sldId xmlns:r="http://schemas.openxmlformats.org/officeDocument/2006/relationships" id="258" r:id="R9bbb874b467a4ad1"/>
    <p:sldId xmlns:r="http://schemas.openxmlformats.org/officeDocument/2006/relationships" id="259" r:id="R2bb3e6bb20ff4758"/>
    <p:sldId xmlns:r="http://schemas.openxmlformats.org/officeDocument/2006/relationships" id="260" r:id="R3d939018a58a4976"/>
    <p:sldId xmlns:r="http://schemas.openxmlformats.org/officeDocument/2006/relationships" id="261" r:id="R3b3f6ae9cde74d15"/>
    <p:sldId xmlns:r="http://schemas.openxmlformats.org/officeDocument/2006/relationships" id="262" r:id="R69b965fadf2541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5c060472ba4c3c" /><Relationship Type="http://schemas.openxmlformats.org/officeDocument/2006/relationships/slide" Target="/ppt/slides/slide1.xml" Id="R9a566e8ee3284ef5" /><Relationship Type="http://schemas.openxmlformats.org/officeDocument/2006/relationships/slide" Target="/ppt/slides/slide2.xml" Id="Rf9ce0afa6aa64b58" /><Relationship Type="http://schemas.openxmlformats.org/officeDocument/2006/relationships/slide" Target="/ppt/slides/slide3.xml" Id="R9bbb874b467a4ad1" /><Relationship Type="http://schemas.openxmlformats.org/officeDocument/2006/relationships/slide" Target="/ppt/slides/slide4.xml" Id="R2bb3e6bb20ff4758" /><Relationship Type="http://schemas.openxmlformats.org/officeDocument/2006/relationships/slide" Target="/ppt/slides/slide5.xml" Id="R3d939018a58a4976" /><Relationship Type="http://schemas.openxmlformats.org/officeDocument/2006/relationships/slide" Target="/ppt/slides/slide6.xml" Id="R3b3f6ae9cde74d15" /><Relationship Type="http://schemas.openxmlformats.org/officeDocument/2006/relationships/slide" Target="/ppt/slides/slide7.xml" Id="R69b965fadf2541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1b9fad3d5441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2673314f742e3" /><Relationship Type="http://schemas.openxmlformats.org/officeDocument/2006/relationships/theme" Target="/ppt/slideMasters/theme/theme1.xml" Id="R20c646930b1440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22673314f742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522efbb6d4d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0d08e7a5b43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dcb5d628442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bf6d1143d44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6f328131845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c1d9676ac4d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fb071a9a642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STRANDVEIEN AUTO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AUTO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115 212 209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−848 856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273 625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22 286 956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72 239 167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KROGSTAD BIL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mail@strandveienauto.no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www.strandveienauto.no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975 964 310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