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ba723f4531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fc7c13cdc47be"/>
  </p:sldMasterIdLst>
  <p:sldIdLst>
    <p:sldId xmlns:r="http://schemas.openxmlformats.org/officeDocument/2006/relationships" id="256" r:id="R95bdd3f1292647f0"/>
    <p:sldId xmlns:r="http://schemas.openxmlformats.org/officeDocument/2006/relationships" id="257" r:id="R1fd1048bc12e4ab0"/>
    <p:sldId xmlns:r="http://schemas.openxmlformats.org/officeDocument/2006/relationships" id="258" r:id="Rf2ee5492f87340b8"/>
    <p:sldId xmlns:r="http://schemas.openxmlformats.org/officeDocument/2006/relationships" id="259" r:id="Re124e1664122420b"/>
    <p:sldId xmlns:r="http://schemas.openxmlformats.org/officeDocument/2006/relationships" id="260" r:id="Rba9833609bdc4264"/>
    <p:sldId xmlns:r="http://schemas.openxmlformats.org/officeDocument/2006/relationships" id="261" r:id="R54ae61c4021d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fc7c13cdc47be" /><Relationship Type="http://schemas.openxmlformats.org/officeDocument/2006/relationships/slide" Target="/ppt/slides/slide1.xml" Id="R95bdd3f1292647f0" /><Relationship Type="http://schemas.openxmlformats.org/officeDocument/2006/relationships/slide" Target="/ppt/slides/slide2.xml" Id="R1fd1048bc12e4ab0" /><Relationship Type="http://schemas.openxmlformats.org/officeDocument/2006/relationships/slide" Target="/ppt/slides/slide3.xml" Id="Rf2ee5492f87340b8" /><Relationship Type="http://schemas.openxmlformats.org/officeDocument/2006/relationships/slide" Target="/ppt/slides/slide4.xml" Id="Re124e1664122420b" /><Relationship Type="http://schemas.openxmlformats.org/officeDocument/2006/relationships/slide" Target="/ppt/slides/slide5.xml" Id="Rba9833609bdc4264" /><Relationship Type="http://schemas.openxmlformats.org/officeDocument/2006/relationships/slide" Target="/ppt/slides/slide6.xml" Id="R54ae61c4021d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56b7e825849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44a2d3ec48cd" /><Relationship Type="http://schemas.openxmlformats.org/officeDocument/2006/relationships/theme" Target="/ppt/slideMasters/theme/theme1.xml" Id="R9b20f4f9f3aa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744a2d3ec48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a05fbbd05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ec4112268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d7ac9c34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b2c231f72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93775cb68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7aced4c343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