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2ca5c6726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f8b575e414d50"/>
  </p:sldMasterIdLst>
  <p:sldIdLst>
    <p:sldId xmlns:r="http://schemas.openxmlformats.org/officeDocument/2006/relationships" id="256" r:id="R9990052e377742fa"/>
    <p:sldId xmlns:r="http://schemas.openxmlformats.org/officeDocument/2006/relationships" id="257" r:id="R9703013614ea45a5"/>
    <p:sldId xmlns:r="http://schemas.openxmlformats.org/officeDocument/2006/relationships" id="258" r:id="R4221761f8094423e"/>
    <p:sldId xmlns:r="http://schemas.openxmlformats.org/officeDocument/2006/relationships" id="259" r:id="R36c7bde0fd6045be"/>
    <p:sldId xmlns:r="http://schemas.openxmlformats.org/officeDocument/2006/relationships" id="260" r:id="R9ef95083e53d49bd"/>
    <p:sldId xmlns:r="http://schemas.openxmlformats.org/officeDocument/2006/relationships" id="261" r:id="R3a639bcbd88d4ac8"/>
    <p:sldId xmlns:r="http://schemas.openxmlformats.org/officeDocument/2006/relationships" id="262" r:id="R0a71794a83ad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f8b575e414d50" /><Relationship Type="http://schemas.openxmlformats.org/officeDocument/2006/relationships/slide" Target="/ppt/slides/slide1.xml" Id="R9990052e377742fa" /><Relationship Type="http://schemas.openxmlformats.org/officeDocument/2006/relationships/slide" Target="/ppt/slides/slide2.xml" Id="R9703013614ea45a5" /><Relationship Type="http://schemas.openxmlformats.org/officeDocument/2006/relationships/slide" Target="/ppt/slides/slide3.xml" Id="R4221761f8094423e" /><Relationship Type="http://schemas.openxmlformats.org/officeDocument/2006/relationships/slide" Target="/ppt/slides/slide4.xml" Id="R36c7bde0fd6045be" /><Relationship Type="http://schemas.openxmlformats.org/officeDocument/2006/relationships/slide" Target="/ppt/slides/slide5.xml" Id="R9ef95083e53d49bd" /><Relationship Type="http://schemas.openxmlformats.org/officeDocument/2006/relationships/slide" Target="/ppt/slides/slide6.xml" Id="R3a639bcbd88d4ac8" /><Relationship Type="http://schemas.openxmlformats.org/officeDocument/2006/relationships/slide" Target="/ppt/slides/slide7.xml" Id="R0a71794a83ad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0ce5076a4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81382e654496e" /><Relationship Type="http://schemas.openxmlformats.org/officeDocument/2006/relationships/theme" Target="/ppt/slideMasters/theme/theme1.xml" Id="Rf4f56aaabe9a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581382e654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12e1fc7bc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15b20a1c9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f9ed2bb2b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f4b835e3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d548cf42b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9f10549de43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609bb6202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AMAGER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AMAGER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HAUGRUD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