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e22dd6ad4341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2baeacc4c404f"/>
  </p:sldMasterIdLst>
  <p:sldIdLst>
    <p:sldId xmlns:r="http://schemas.openxmlformats.org/officeDocument/2006/relationships" id="256" r:id="R6a73b14e8f4840af"/>
    <p:sldId xmlns:r="http://schemas.openxmlformats.org/officeDocument/2006/relationships" id="257" r:id="R2213faebd9864a49"/>
    <p:sldId xmlns:r="http://schemas.openxmlformats.org/officeDocument/2006/relationships" id="258" r:id="Rf7b598c40f654657"/>
    <p:sldId xmlns:r="http://schemas.openxmlformats.org/officeDocument/2006/relationships" id="259" r:id="R17a96c8d148a4d0a"/>
    <p:sldId xmlns:r="http://schemas.openxmlformats.org/officeDocument/2006/relationships" id="260" r:id="Rbd83f4fbccf442c8"/>
    <p:sldId xmlns:r="http://schemas.openxmlformats.org/officeDocument/2006/relationships" id="261" r:id="R06e5dde348514eaa"/>
    <p:sldId xmlns:r="http://schemas.openxmlformats.org/officeDocument/2006/relationships" id="262" r:id="Rf3cb2382031141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2baeacc4c404f" /><Relationship Type="http://schemas.openxmlformats.org/officeDocument/2006/relationships/slide" Target="/ppt/slides/slide1.xml" Id="R6a73b14e8f4840af" /><Relationship Type="http://schemas.openxmlformats.org/officeDocument/2006/relationships/slide" Target="/ppt/slides/slide2.xml" Id="R2213faebd9864a49" /><Relationship Type="http://schemas.openxmlformats.org/officeDocument/2006/relationships/slide" Target="/ppt/slides/slide3.xml" Id="Rf7b598c40f654657" /><Relationship Type="http://schemas.openxmlformats.org/officeDocument/2006/relationships/slide" Target="/ppt/slides/slide4.xml" Id="R17a96c8d148a4d0a" /><Relationship Type="http://schemas.openxmlformats.org/officeDocument/2006/relationships/slide" Target="/ppt/slides/slide5.xml" Id="Rbd83f4fbccf442c8" /><Relationship Type="http://schemas.openxmlformats.org/officeDocument/2006/relationships/slide" Target="/ppt/slides/slide6.xml" Id="R06e5dde348514eaa" /><Relationship Type="http://schemas.openxmlformats.org/officeDocument/2006/relationships/slide" Target="/ppt/slides/slide7.xml" Id="Rf3cb2382031141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b3ac1a33e4e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9ec770ef54419" /><Relationship Type="http://schemas.openxmlformats.org/officeDocument/2006/relationships/theme" Target="/ppt/slideMasters/theme/theme1.xml" Id="Ra8cbf062cac54c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9ec770ef544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c5733a2c649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4a570eb0b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bcbcdee8847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0c1a903ae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bfc2d0119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458f711cf49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cc8f5873b40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