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8285f7b58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d201cc5d74567"/>
  </p:sldMasterIdLst>
  <p:sldIdLst>
    <p:sldId xmlns:r="http://schemas.openxmlformats.org/officeDocument/2006/relationships" id="256" r:id="R8ad581d126a341c4"/>
    <p:sldId xmlns:r="http://schemas.openxmlformats.org/officeDocument/2006/relationships" id="257" r:id="Rc5167681eb3b4f93"/>
    <p:sldId xmlns:r="http://schemas.openxmlformats.org/officeDocument/2006/relationships" id="258" r:id="Re4061b482ece4d94"/>
    <p:sldId xmlns:r="http://schemas.openxmlformats.org/officeDocument/2006/relationships" id="259" r:id="Ra895b2fe54d241ad"/>
    <p:sldId xmlns:r="http://schemas.openxmlformats.org/officeDocument/2006/relationships" id="260" r:id="Rb29996868ee24ce0"/>
    <p:sldId xmlns:r="http://schemas.openxmlformats.org/officeDocument/2006/relationships" id="261" r:id="R3346998743bc40c2"/>
    <p:sldId xmlns:r="http://schemas.openxmlformats.org/officeDocument/2006/relationships" id="262" r:id="R329f4371166748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d201cc5d74567" /><Relationship Type="http://schemas.openxmlformats.org/officeDocument/2006/relationships/slide" Target="/ppt/slides/slide1.xml" Id="R8ad581d126a341c4" /><Relationship Type="http://schemas.openxmlformats.org/officeDocument/2006/relationships/slide" Target="/ppt/slides/slide2.xml" Id="Rc5167681eb3b4f93" /><Relationship Type="http://schemas.openxmlformats.org/officeDocument/2006/relationships/slide" Target="/ppt/slides/slide3.xml" Id="Re4061b482ece4d94" /><Relationship Type="http://schemas.openxmlformats.org/officeDocument/2006/relationships/slide" Target="/ppt/slides/slide4.xml" Id="Ra895b2fe54d241ad" /><Relationship Type="http://schemas.openxmlformats.org/officeDocument/2006/relationships/slide" Target="/ppt/slides/slide5.xml" Id="Rb29996868ee24ce0" /><Relationship Type="http://schemas.openxmlformats.org/officeDocument/2006/relationships/slide" Target="/ppt/slides/slide6.xml" Id="R3346998743bc40c2" /><Relationship Type="http://schemas.openxmlformats.org/officeDocument/2006/relationships/slide" Target="/ppt/slides/slide7.xml" Id="R329f4371166748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3d1dbe446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16401a9014991" /><Relationship Type="http://schemas.openxmlformats.org/officeDocument/2006/relationships/theme" Target="/ppt/slideMasters/theme/theme1.xml" Id="Rb22efae583334c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716401a90149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f88b9edab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e02ea4a74a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e49c0e52f4e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701f2f44e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fe18e10c049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a4adf22b049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5bc4a960448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SERVICE TEAM INDUSTRIES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863 249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SIGMUND THORSTENSEN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