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57da8ba14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2c1346ba745b3"/>
  </p:sldMasterIdLst>
  <p:sldIdLst>
    <p:sldId xmlns:r="http://schemas.openxmlformats.org/officeDocument/2006/relationships" id="256" r:id="Ref56e28834534f2b"/>
    <p:sldId xmlns:r="http://schemas.openxmlformats.org/officeDocument/2006/relationships" id="257" r:id="R2d0726ca59b24c66"/>
    <p:sldId xmlns:r="http://schemas.openxmlformats.org/officeDocument/2006/relationships" id="258" r:id="R3bfc85d3d3a74a6a"/>
    <p:sldId xmlns:r="http://schemas.openxmlformats.org/officeDocument/2006/relationships" id="259" r:id="R0d25bbe2d8cf4c49"/>
    <p:sldId xmlns:r="http://schemas.openxmlformats.org/officeDocument/2006/relationships" id="260" r:id="Rc8dbb5817a274965"/>
    <p:sldId xmlns:r="http://schemas.openxmlformats.org/officeDocument/2006/relationships" id="261" r:id="R383f131c0bda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2c1346ba745b3" /><Relationship Type="http://schemas.openxmlformats.org/officeDocument/2006/relationships/slide" Target="/ppt/slides/slide1.xml" Id="Ref56e28834534f2b" /><Relationship Type="http://schemas.openxmlformats.org/officeDocument/2006/relationships/slide" Target="/ppt/slides/slide2.xml" Id="R2d0726ca59b24c66" /><Relationship Type="http://schemas.openxmlformats.org/officeDocument/2006/relationships/slide" Target="/ppt/slides/slide3.xml" Id="R3bfc85d3d3a74a6a" /><Relationship Type="http://schemas.openxmlformats.org/officeDocument/2006/relationships/slide" Target="/ppt/slides/slide4.xml" Id="R0d25bbe2d8cf4c49" /><Relationship Type="http://schemas.openxmlformats.org/officeDocument/2006/relationships/slide" Target="/ppt/slides/slide5.xml" Id="Rc8dbb5817a274965" /><Relationship Type="http://schemas.openxmlformats.org/officeDocument/2006/relationships/slide" Target="/ppt/slides/slide6.xml" Id="R383f131c0bda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2eeaf570c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9382364e9420e" /><Relationship Type="http://schemas.openxmlformats.org/officeDocument/2006/relationships/theme" Target="/ppt/slideMasters/theme/theme1.xml" Id="Rc9a5764dc3d144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09382364e9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a3167d03341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e9789c7f8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5f590be90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3032959c446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eb18cecd543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f92afcddc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