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e84a76e63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270520836417e"/>
  </p:sldMasterIdLst>
  <p:sldIdLst>
    <p:sldId xmlns:r="http://schemas.openxmlformats.org/officeDocument/2006/relationships" id="256" r:id="R922ceeeb944d4e6e"/>
    <p:sldId xmlns:r="http://schemas.openxmlformats.org/officeDocument/2006/relationships" id="257" r:id="Rd6f47368314141af"/>
    <p:sldId xmlns:r="http://schemas.openxmlformats.org/officeDocument/2006/relationships" id="258" r:id="Reff469af718944a9"/>
    <p:sldId xmlns:r="http://schemas.openxmlformats.org/officeDocument/2006/relationships" id="259" r:id="Rbb743ca092a144ad"/>
    <p:sldId xmlns:r="http://schemas.openxmlformats.org/officeDocument/2006/relationships" id="260" r:id="R3f4f1c33863d49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270520836417e" /><Relationship Type="http://schemas.openxmlformats.org/officeDocument/2006/relationships/slide" Target="/ppt/slides/slide1.xml" Id="R922ceeeb944d4e6e" /><Relationship Type="http://schemas.openxmlformats.org/officeDocument/2006/relationships/slide" Target="/ppt/slides/slide2.xml" Id="Rd6f47368314141af" /><Relationship Type="http://schemas.openxmlformats.org/officeDocument/2006/relationships/slide" Target="/ppt/slides/slide3.xml" Id="Reff469af718944a9" /><Relationship Type="http://schemas.openxmlformats.org/officeDocument/2006/relationships/slide" Target="/ppt/slides/slide4.xml" Id="Rbb743ca092a144ad" /><Relationship Type="http://schemas.openxmlformats.org/officeDocument/2006/relationships/slide" Target="/ppt/slides/slide5.xml" Id="R3f4f1c33863d49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9884c2dcb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6b11f3ce0471b" /><Relationship Type="http://schemas.openxmlformats.org/officeDocument/2006/relationships/theme" Target="/ppt/slideMasters/theme/theme1.xml" Id="Rdce374f18796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6b11f3ce0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e05563ce4d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650d6fe3c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53ce36da6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953621ba6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765aec15e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