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fdea44d39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2b916fd9ca4ef7"/>
  </p:sldMasterIdLst>
  <p:sldIdLst>
    <p:sldId xmlns:r="http://schemas.openxmlformats.org/officeDocument/2006/relationships" id="256" r:id="R01420bc9b3af4c1f"/>
    <p:sldId xmlns:r="http://schemas.openxmlformats.org/officeDocument/2006/relationships" id="257" r:id="Rf3e42af40e1e456f"/>
    <p:sldId xmlns:r="http://schemas.openxmlformats.org/officeDocument/2006/relationships" id="258" r:id="Rfb7919afe60a4b49"/>
    <p:sldId xmlns:r="http://schemas.openxmlformats.org/officeDocument/2006/relationships" id="259" r:id="Re02f3aeda70642c1"/>
    <p:sldId xmlns:r="http://schemas.openxmlformats.org/officeDocument/2006/relationships" id="260" r:id="Rf7ddcd8d7f94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b916fd9ca4ef7" /><Relationship Type="http://schemas.openxmlformats.org/officeDocument/2006/relationships/slide" Target="/ppt/slides/slide1.xml" Id="R01420bc9b3af4c1f" /><Relationship Type="http://schemas.openxmlformats.org/officeDocument/2006/relationships/slide" Target="/ppt/slides/slide2.xml" Id="Rf3e42af40e1e456f" /><Relationship Type="http://schemas.openxmlformats.org/officeDocument/2006/relationships/slide" Target="/ppt/slides/slide3.xml" Id="Rfb7919afe60a4b49" /><Relationship Type="http://schemas.openxmlformats.org/officeDocument/2006/relationships/slide" Target="/ppt/slides/slide4.xml" Id="Re02f3aeda70642c1" /><Relationship Type="http://schemas.openxmlformats.org/officeDocument/2006/relationships/slide" Target="/ppt/slides/slide5.xml" Id="Rf7ddcd8d7f94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9487f89fd46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ece5b80fe45e2" /><Relationship Type="http://schemas.openxmlformats.org/officeDocument/2006/relationships/theme" Target="/ppt/slideMasters/theme/theme1.xml" Id="R2728fee9f51243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ece5b80fe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6c4909dad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301f87f1145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a60f77a4b43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f2589db05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6bbbb43ca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